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7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4" r:id="rId2"/>
    <p:sldMasterId id="2147483730" r:id="rId3"/>
    <p:sldMasterId id="2147483755" r:id="rId4"/>
    <p:sldMasterId id="2147483723" r:id="rId5"/>
    <p:sldMasterId id="2147483726" r:id="rId6"/>
    <p:sldMasterId id="2147483717" r:id="rId7"/>
    <p:sldMasterId id="2147483739" r:id="rId8"/>
  </p:sldMasterIdLst>
  <p:notesMasterIdLst>
    <p:notesMasterId r:id="rId33"/>
  </p:notesMasterIdLst>
  <p:handoutMasterIdLst>
    <p:handoutMasterId r:id="rId34"/>
  </p:handoutMasterIdLst>
  <p:sldIdLst>
    <p:sldId id="344" r:id="rId9"/>
    <p:sldId id="353" r:id="rId10"/>
    <p:sldId id="372" r:id="rId11"/>
    <p:sldId id="362" r:id="rId12"/>
    <p:sldId id="346" r:id="rId13"/>
    <p:sldId id="347" r:id="rId14"/>
    <p:sldId id="352" r:id="rId15"/>
    <p:sldId id="324" r:id="rId16"/>
    <p:sldId id="350" r:id="rId17"/>
    <p:sldId id="349" r:id="rId18"/>
    <p:sldId id="361" r:id="rId19"/>
    <p:sldId id="358" r:id="rId20"/>
    <p:sldId id="363" r:id="rId21"/>
    <p:sldId id="364" r:id="rId22"/>
    <p:sldId id="368" r:id="rId23"/>
    <p:sldId id="373" r:id="rId24"/>
    <p:sldId id="369" r:id="rId25"/>
    <p:sldId id="356" r:id="rId26"/>
    <p:sldId id="360" r:id="rId27"/>
    <p:sldId id="366" r:id="rId28"/>
    <p:sldId id="370" r:id="rId29"/>
    <p:sldId id="367" r:id="rId30"/>
    <p:sldId id="365" r:id="rId31"/>
    <p:sldId id="325" r:id="rId32"/>
  </p:sldIdLst>
  <p:sldSz cx="9144000" cy="5143500" type="screen16x9"/>
  <p:notesSz cx="6810375" cy="9942513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in præsentation" id="{A56B454F-24B0-41C0-A5D4-826484027BC3}">
          <p14:sldIdLst>
            <p14:sldId id="344"/>
            <p14:sldId id="353"/>
            <p14:sldId id="372"/>
            <p14:sldId id="362"/>
            <p14:sldId id="346"/>
            <p14:sldId id="347"/>
            <p14:sldId id="352"/>
            <p14:sldId id="324"/>
            <p14:sldId id="350"/>
            <p14:sldId id="349"/>
            <p14:sldId id="361"/>
            <p14:sldId id="358"/>
            <p14:sldId id="363"/>
            <p14:sldId id="364"/>
            <p14:sldId id="368"/>
            <p14:sldId id="373"/>
            <p14:sldId id="369"/>
            <p14:sldId id="356"/>
            <p14:sldId id="360"/>
            <p14:sldId id="366"/>
            <p14:sldId id="370"/>
            <p14:sldId id="367"/>
            <p14:sldId id="365"/>
            <p14:sldId id="32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>
          <p15:clr>
            <a:srgbClr val="A4A3A4"/>
          </p15:clr>
        </p15:guide>
        <p15:guide id="2" pos="214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1914"/>
    <a:srgbClr val="CFD3D3"/>
    <a:srgbClr val="000000"/>
    <a:srgbClr val="EEF0F0"/>
    <a:srgbClr val="F5F7F7"/>
    <a:srgbClr val="797777"/>
    <a:srgbClr val="828282"/>
    <a:srgbClr val="00C0AF"/>
    <a:srgbClr val="3E92CC"/>
    <a:srgbClr val="F0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5E4A35-B3E1-4D89-A4DC-244F82FE6894}" v="8" dt="2021-03-24T11:44:06.0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5" autoAdjust="0"/>
    <p:restoredTop sz="73605" autoAdjust="0"/>
  </p:normalViewPr>
  <p:slideViewPr>
    <p:cSldViewPr showGuides="1">
      <p:cViewPr varScale="1">
        <p:scale>
          <a:sx n="112" d="100"/>
          <a:sy n="112" d="100"/>
        </p:scale>
        <p:origin x="1446" y="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1" d="100"/>
          <a:sy n="81" d="100"/>
        </p:scale>
        <p:origin x="3990" y="90"/>
      </p:cViewPr>
      <p:guideLst>
        <p:guide orient="horz" pos="3132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handoutMaster" Target="handoutMasters/handoutMaster1.xml"/><Relationship Id="rId50" Type="http://schemas.microsoft.com/office/2015/10/relationships/revisionInfo" Target="revisionInfo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viewProps" Target="viewProps.xml"/><Relationship Id="rId49" Type="http://schemas.microsoft.com/office/2016/11/relationships/changesInfo" Target="changesInfos/changesInfo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uise Meier Uldall" userId="d962e73d-1562-43e1-9d5f-171bbd650306" providerId="ADAL" clId="{D75E4A35-B3E1-4D89-A4DC-244F82FE6894}"/>
    <pc:docChg chg="modSld">
      <pc:chgData name="Louise Meier Uldall" userId="d962e73d-1562-43e1-9d5f-171bbd650306" providerId="ADAL" clId="{D75E4A35-B3E1-4D89-A4DC-244F82FE6894}" dt="2021-03-24T11:44:06.049" v="7"/>
      <pc:docMkLst>
        <pc:docMk/>
      </pc:docMkLst>
      <pc:sldChg chg="addSp delSp modSp">
        <pc:chgData name="Louise Meier Uldall" userId="d962e73d-1562-43e1-9d5f-171bbd650306" providerId="ADAL" clId="{D75E4A35-B3E1-4D89-A4DC-244F82FE6894}" dt="2021-03-24T11:44:06.049" v="7"/>
        <pc:sldMkLst>
          <pc:docMk/>
          <pc:sldMk cId="3477219374" sldId="324"/>
        </pc:sldMkLst>
        <pc:spChg chg="mod">
          <ac:chgData name="Louise Meier Uldall" userId="d962e73d-1562-43e1-9d5f-171bbd650306" providerId="ADAL" clId="{D75E4A35-B3E1-4D89-A4DC-244F82FE6894}" dt="2021-03-24T11:44:06.049" v="7"/>
          <ac:spMkLst>
            <pc:docMk/>
            <pc:sldMk cId="3477219374" sldId="324"/>
            <ac:spMk id="2" creationId="{00000000-0000-0000-0000-000000000000}"/>
          </ac:spMkLst>
        </pc:spChg>
        <pc:spChg chg="del">
          <ac:chgData name="Louise Meier Uldall" userId="d962e73d-1562-43e1-9d5f-171bbd650306" providerId="ADAL" clId="{D75E4A35-B3E1-4D89-A4DC-244F82FE6894}" dt="2021-03-24T11:42:37.636" v="2"/>
          <ac:spMkLst>
            <pc:docMk/>
            <pc:sldMk cId="3477219374" sldId="324"/>
            <ac:spMk id="3" creationId="{1EC51DDD-0A6C-4A29-8362-5BCDE3B4BADB}"/>
          </ac:spMkLst>
        </pc:spChg>
        <pc:spChg chg="add del mod">
          <ac:chgData name="Louise Meier Uldall" userId="d962e73d-1562-43e1-9d5f-171bbd650306" providerId="ADAL" clId="{D75E4A35-B3E1-4D89-A4DC-244F82FE6894}" dt="2021-03-24T11:42:45.001" v="3"/>
          <ac:spMkLst>
            <pc:docMk/>
            <pc:sldMk cId="3477219374" sldId="324"/>
            <ac:spMk id="4" creationId="{D5B8CAF1-631D-4BF8-BCC9-DF88D8F363F9}"/>
          </ac:spMkLst>
        </pc:spChg>
        <pc:spChg chg="del">
          <ac:chgData name="Louise Meier Uldall" userId="d962e73d-1562-43e1-9d5f-171bbd650306" providerId="ADAL" clId="{D75E4A35-B3E1-4D89-A4DC-244F82FE6894}" dt="2021-03-24T11:42:37.636" v="2"/>
          <ac:spMkLst>
            <pc:docMk/>
            <pc:sldMk cId="3477219374" sldId="324"/>
            <ac:spMk id="5" creationId="{92A1B717-756B-478A-AA76-766ED5574360}"/>
          </ac:spMkLst>
        </pc:spChg>
        <pc:spChg chg="add del mod">
          <ac:chgData name="Louise Meier Uldall" userId="d962e73d-1562-43e1-9d5f-171bbd650306" providerId="ADAL" clId="{D75E4A35-B3E1-4D89-A4DC-244F82FE6894}" dt="2021-03-24T11:42:45.001" v="3"/>
          <ac:spMkLst>
            <pc:docMk/>
            <pc:sldMk cId="3477219374" sldId="324"/>
            <ac:spMk id="6" creationId="{B87C1E2D-7CB2-4389-9EA0-113979429B1C}"/>
          </ac:spMkLst>
        </pc:spChg>
        <pc:spChg chg="add del mod">
          <ac:chgData name="Louise Meier Uldall" userId="d962e73d-1562-43e1-9d5f-171bbd650306" providerId="ADAL" clId="{D75E4A35-B3E1-4D89-A4DC-244F82FE6894}" dt="2021-03-24T11:42:45.001" v="3"/>
          <ac:spMkLst>
            <pc:docMk/>
            <pc:sldMk cId="3477219374" sldId="324"/>
            <ac:spMk id="7" creationId="{51F0E5EC-436F-4FEC-B87F-FF08A9C0B522}"/>
          </ac:spMkLst>
        </pc:spChg>
        <pc:spChg chg="add del mod">
          <ac:chgData name="Louise Meier Uldall" userId="d962e73d-1562-43e1-9d5f-171bbd650306" providerId="ADAL" clId="{D75E4A35-B3E1-4D89-A4DC-244F82FE6894}" dt="2021-03-24T11:42:49.034" v="4"/>
          <ac:spMkLst>
            <pc:docMk/>
            <pc:sldMk cId="3477219374" sldId="324"/>
            <ac:spMk id="8" creationId="{1B0EC5B5-12E0-41E3-8EC1-2F5EEEE73C64}"/>
          </ac:spMkLst>
        </pc:spChg>
        <pc:spChg chg="add del mod">
          <ac:chgData name="Louise Meier Uldall" userId="d962e73d-1562-43e1-9d5f-171bbd650306" providerId="ADAL" clId="{D75E4A35-B3E1-4D89-A4DC-244F82FE6894}" dt="2021-03-24T11:42:49.034" v="4"/>
          <ac:spMkLst>
            <pc:docMk/>
            <pc:sldMk cId="3477219374" sldId="324"/>
            <ac:spMk id="9" creationId="{78F8D77F-7B21-43CB-8E2B-754EC9A2FE00}"/>
          </ac:spMkLst>
        </pc:spChg>
        <pc:spChg chg="add del mod">
          <ac:chgData name="Louise Meier Uldall" userId="d962e73d-1562-43e1-9d5f-171bbd650306" providerId="ADAL" clId="{D75E4A35-B3E1-4D89-A4DC-244F82FE6894}" dt="2021-03-24T11:42:49.034" v="4"/>
          <ac:spMkLst>
            <pc:docMk/>
            <pc:sldMk cId="3477219374" sldId="324"/>
            <ac:spMk id="10" creationId="{C47A4EFA-3AAF-4D6B-AC8F-90C036349C5E}"/>
          </ac:spMkLst>
        </pc:spChg>
        <pc:spChg chg="add del mod">
          <ac:chgData name="Louise Meier Uldall" userId="d962e73d-1562-43e1-9d5f-171bbd650306" providerId="ADAL" clId="{D75E4A35-B3E1-4D89-A4DC-244F82FE6894}" dt="2021-03-24T11:43:22.610" v="5"/>
          <ac:spMkLst>
            <pc:docMk/>
            <pc:sldMk cId="3477219374" sldId="324"/>
            <ac:spMk id="11" creationId="{63EC3AFF-4E4D-4BE8-8B6D-4A55C6BB0FA8}"/>
          </ac:spMkLst>
        </pc:spChg>
        <pc:spChg chg="add del mod">
          <ac:chgData name="Louise Meier Uldall" userId="d962e73d-1562-43e1-9d5f-171bbd650306" providerId="ADAL" clId="{D75E4A35-B3E1-4D89-A4DC-244F82FE6894}" dt="2021-03-24T11:43:22.610" v="5"/>
          <ac:spMkLst>
            <pc:docMk/>
            <pc:sldMk cId="3477219374" sldId="324"/>
            <ac:spMk id="12" creationId="{BF1ECCCA-BDF1-4368-9895-CF94051B8695}"/>
          </ac:spMkLst>
        </pc:spChg>
        <pc:spChg chg="add del mod">
          <ac:chgData name="Louise Meier Uldall" userId="d962e73d-1562-43e1-9d5f-171bbd650306" providerId="ADAL" clId="{D75E4A35-B3E1-4D89-A4DC-244F82FE6894}" dt="2021-03-24T11:43:22.610" v="5"/>
          <ac:spMkLst>
            <pc:docMk/>
            <pc:sldMk cId="3477219374" sldId="324"/>
            <ac:spMk id="13" creationId="{798C41D1-F29D-4AF1-8015-DB88566EC84B}"/>
          </ac:spMkLst>
        </pc:spChg>
        <pc:spChg chg="add del mod">
          <ac:chgData name="Louise Meier Uldall" userId="d962e73d-1562-43e1-9d5f-171bbd650306" providerId="ADAL" clId="{D75E4A35-B3E1-4D89-A4DC-244F82FE6894}" dt="2021-03-24T11:44:06.049" v="7"/>
          <ac:spMkLst>
            <pc:docMk/>
            <pc:sldMk cId="3477219374" sldId="324"/>
            <ac:spMk id="14" creationId="{724969E2-E653-48FB-A3E9-01B1663E1ABF}"/>
          </ac:spMkLst>
        </pc:spChg>
        <pc:spChg chg="add del mod">
          <ac:chgData name="Louise Meier Uldall" userId="d962e73d-1562-43e1-9d5f-171bbd650306" providerId="ADAL" clId="{D75E4A35-B3E1-4D89-A4DC-244F82FE6894}" dt="2021-03-24T11:44:06.049" v="7"/>
          <ac:spMkLst>
            <pc:docMk/>
            <pc:sldMk cId="3477219374" sldId="324"/>
            <ac:spMk id="15" creationId="{DBEEDFEF-52D1-4E1E-B303-48F6FA63393F}"/>
          </ac:spMkLst>
        </pc:spChg>
        <pc:spChg chg="add mod">
          <ac:chgData name="Louise Meier Uldall" userId="d962e73d-1562-43e1-9d5f-171bbd650306" providerId="ADAL" clId="{D75E4A35-B3E1-4D89-A4DC-244F82FE6894}" dt="2021-03-24T11:44:06.049" v="7"/>
          <ac:spMkLst>
            <pc:docMk/>
            <pc:sldMk cId="3477219374" sldId="324"/>
            <ac:spMk id="16" creationId="{97412642-7E03-4967-95FF-A7B620DC0C33}"/>
          </ac:spMkLst>
        </pc:spChg>
        <pc:spChg chg="add mod">
          <ac:chgData name="Louise Meier Uldall" userId="d962e73d-1562-43e1-9d5f-171bbd650306" providerId="ADAL" clId="{D75E4A35-B3E1-4D89-A4DC-244F82FE6894}" dt="2021-03-24T11:44:06.049" v="7"/>
          <ac:spMkLst>
            <pc:docMk/>
            <pc:sldMk cId="3477219374" sldId="324"/>
            <ac:spMk id="17" creationId="{5E2ED82B-EA2E-4574-BB18-A6BFF5AE97FA}"/>
          </ac:spMkLst>
        </pc:spChg>
        <pc:spChg chg="add mod">
          <ac:chgData name="Louise Meier Uldall" userId="d962e73d-1562-43e1-9d5f-171bbd650306" providerId="ADAL" clId="{D75E4A35-B3E1-4D89-A4DC-244F82FE6894}" dt="2021-03-24T11:44:06.049" v="7"/>
          <ac:spMkLst>
            <pc:docMk/>
            <pc:sldMk cId="3477219374" sldId="324"/>
            <ac:spMk id="18" creationId="{E9091AC0-02FB-428C-848D-75A3714E26FE}"/>
          </ac:spMkLst>
        </pc:spChg>
      </pc:sldChg>
      <pc:sldChg chg="addSp delSp modSp">
        <pc:chgData name="Louise Meier Uldall" userId="d962e73d-1562-43e1-9d5f-171bbd650306" providerId="ADAL" clId="{D75E4A35-B3E1-4D89-A4DC-244F82FE6894}" dt="2021-03-24T11:42:06.983" v="1"/>
        <pc:sldMkLst>
          <pc:docMk/>
          <pc:sldMk cId="4283356665" sldId="326"/>
        </pc:sldMkLst>
        <pc:spChg chg="del">
          <ac:chgData name="Louise Meier Uldall" userId="d962e73d-1562-43e1-9d5f-171bbd650306" providerId="ADAL" clId="{D75E4A35-B3E1-4D89-A4DC-244F82FE6894}" dt="2021-03-24T11:42:00.103" v="0"/>
          <ac:spMkLst>
            <pc:docMk/>
            <pc:sldMk cId="4283356665" sldId="326"/>
            <ac:spMk id="2" creationId="{EA437BC7-0242-4859-A7F1-EEF351305C6C}"/>
          </ac:spMkLst>
        </pc:spChg>
        <pc:spChg chg="del">
          <ac:chgData name="Louise Meier Uldall" userId="d962e73d-1562-43e1-9d5f-171bbd650306" providerId="ADAL" clId="{D75E4A35-B3E1-4D89-A4DC-244F82FE6894}" dt="2021-03-24T11:42:00.103" v="0"/>
          <ac:spMkLst>
            <pc:docMk/>
            <pc:sldMk cId="4283356665" sldId="326"/>
            <ac:spMk id="3" creationId="{8F2CD6AE-B2CD-40E9-959B-8C543B8A6C60}"/>
          </ac:spMkLst>
        </pc:spChg>
        <pc:spChg chg="del">
          <ac:chgData name="Louise Meier Uldall" userId="d962e73d-1562-43e1-9d5f-171bbd650306" providerId="ADAL" clId="{D75E4A35-B3E1-4D89-A4DC-244F82FE6894}" dt="2021-03-24T11:42:00.103" v="0"/>
          <ac:spMkLst>
            <pc:docMk/>
            <pc:sldMk cId="4283356665" sldId="326"/>
            <ac:spMk id="4" creationId="{2C999295-6002-4DE3-A0A8-C11965CBECC1}"/>
          </ac:spMkLst>
        </pc:spChg>
        <pc:spChg chg="add del mod">
          <ac:chgData name="Louise Meier Uldall" userId="d962e73d-1562-43e1-9d5f-171bbd650306" providerId="ADAL" clId="{D75E4A35-B3E1-4D89-A4DC-244F82FE6894}" dt="2021-03-24T11:42:06.983" v="1"/>
          <ac:spMkLst>
            <pc:docMk/>
            <pc:sldMk cId="4283356665" sldId="326"/>
            <ac:spMk id="5" creationId="{73961E28-A2E7-443B-9D16-3721F994A85D}"/>
          </ac:spMkLst>
        </pc:spChg>
        <pc:spChg chg="add del mod">
          <ac:chgData name="Louise Meier Uldall" userId="d962e73d-1562-43e1-9d5f-171bbd650306" providerId="ADAL" clId="{D75E4A35-B3E1-4D89-A4DC-244F82FE6894}" dt="2021-03-24T11:42:06.983" v="1"/>
          <ac:spMkLst>
            <pc:docMk/>
            <pc:sldMk cId="4283356665" sldId="326"/>
            <ac:spMk id="6" creationId="{C3C2FA79-53D9-4DAF-83FC-B25DD8876D90}"/>
          </ac:spMkLst>
        </pc:spChg>
        <pc:spChg chg="add del mod">
          <ac:chgData name="Louise Meier Uldall" userId="d962e73d-1562-43e1-9d5f-171bbd650306" providerId="ADAL" clId="{D75E4A35-B3E1-4D89-A4DC-244F82FE6894}" dt="2021-03-24T11:42:06.983" v="1"/>
          <ac:spMkLst>
            <pc:docMk/>
            <pc:sldMk cId="4283356665" sldId="326"/>
            <ac:spMk id="7" creationId="{8391FE07-7BF2-4EBE-9101-9F6A98CCC39D}"/>
          </ac:spMkLst>
        </pc:spChg>
        <pc:spChg chg="add mod">
          <ac:chgData name="Louise Meier Uldall" userId="d962e73d-1562-43e1-9d5f-171bbd650306" providerId="ADAL" clId="{D75E4A35-B3E1-4D89-A4DC-244F82FE6894}" dt="2021-03-24T11:42:06.983" v="1"/>
          <ac:spMkLst>
            <pc:docMk/>
            <pc:sldMk cId="4283356665" sldId="326"/>
            <ac:spMk id="8" creationId="{A285B25B-76BA-40A2-9396-23E8B19676B2}"/>
          </ac:spMkLst>
        </pc:spChg>
        <pc:spChg chg="add mod">
          <ac:chgData name="Louise Meier Uldall" userId="d962e73d-1562-43e1-9d5f-171bbd650306" providerId="ADAL" clId="{D75E4A35-B3E1-4D89-A4DC-244F82FE6894}" dt="2021-03-24T11:42:06.983" v="1"/>
          <ac:spMkLst>
            <pc:docMk/>
            <pc:sldMk cId="4283356665" sldId="326"/>
            <ac:spMk id="9" creationId="{8F204319-3450-4421-987E-DFDF1D82AAC7}"/>
          </ac:spMkLst>
        </pc:spChg>
        <pc:spChg chg="add mod">
          <ac:chgData name="Louise Meier Uldall" userId="d962e73d-1562-43e1-9d5f-171bbd650306" providerId="ADAL" clId="{D75E4A35-B3E1-4D89-A4DC-244F82FE6894}" dt="2021-03-24T11:42:06.983" v="1"/>
          <ac:spMkLst>
            <pc:docMk/>
            <pc:sldMk cId="4283356665" sldId="326"/>
            <ac:spMk id="10" creationId="{D87E3842-BDFD-44C6-A66E-8A59E9229F51}"/>
          </ac:spMkLst>
        </pc:spChg>
        <pc:spChg chg="add mod">
          <ac:chgData name="Louise Meier Uldall" userId="d962e73d-1562-43e1-9d5f-171bbd650306" providerId="ADAL" clId="{D75E4A35-B3E1-4D89-A4DC-244F82FE6894}" dt="2021-03-24T11:42:06.983" v="1"/>
          <ac:spMkLst>
            <pc:docMk/>
            <pc:sldMk cId="4283356665" sldId="326"/>
            <ac:spMk id="11" creationId="{8118519D-F9B9-4A77-BBD0-1FC1E43B6E0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57636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D31854-1468-4438-9FF4-5B0B78E29AE8}" type="datetimeFigureOut">
              <a:rPr lang="da-DK" smtClean="0"/>
              <a:t>26-10-2022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57636" y="9443662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45414A-41D3-4921-AC76-0C4EBAB9639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726207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7636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C6FB25-F8C4-44E6-96F2-82824314C3AD}" type="datetimeFigureOut">
              <a:rPr lang="da-DK" smtClean="0"/>
              <a:t>26-10-2022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622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1038" y="4722694"/>
            <a:ext cx="544830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57636" y="9443662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1D2DAA-D0F6-47F4-9DDA-2A5D0A9391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85933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D2DAA-D0F6-47F4-9DDA-2A5D0A93914D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524055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D2DAA-D0F6-47F4-9DDA-2A5D0A93914D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053439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D2DAA-D0F6-47F4-9DDA-2A5D0A93914D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65833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D2DAA-D0F6-47F4-9DDA-2A5D0A93914D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643965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D2DAA-D0F6-47F4-9DDA-2A5D0A93914D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505136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D2DAA-D0F6-47F4-9DDA-2A5D0A93914D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334216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D2DAA-D0F6-47F4-9DDA-2A5D0A93914D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97577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baseline="0" dirty="0" smtClean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D2DAA-D0F6-47F4-9DDA-2A5D0A93914D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668188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D2DAA-D0F6-47F4-9DDA-2A5D0A93914D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919092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a-DK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D2DAA-D0F6-47F4-9DDA-2A5D0A93914D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189496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a-DK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D2DAA-D0F6-47F4-9DDA-2A5D0A93914D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556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D2DAA-D0F6-47F4-9DDA-2A5D0A93914D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611878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a-DK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D2DAA-D0F6-47F4-9DDA-2A5D0A93914D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186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D2DAA-D0F6-47F4-9DDA-2A5D0A93914D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88674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D2DAA-D0F6-47F4-9DDA-2A5D0A93914D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29886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D2DAA-D0F6-47F4-9DDA-2A5D0A93914D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14029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D2DAA-D0F6-47F4-9DDA-2A5D0A93914D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01499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D2DAA-D0F6-47F4-9DDA-2A5D0A93914D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072112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D2DAA-D0F6-47F4-9DDA-2A5D0A93914D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88040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D2DAA-D0F6-47F4-9DDA-2A5D0A93914D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5558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I">
    <p:bg>
      <p:bgPr>
        <a:solidFill>
          <a:srgbClr val="F0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tekst 3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3579862"/>
            <a:ext cx="4319959" cy="288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0" baseline="0">
                <a:solidFill>
                  <a:srgbClr val="79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&lt;Dato [</a:t>
            </a:r>
            <a:r>
              <a:rPr lang="da-DK" dirty="0" err="1"/>
              <a:t>dd</a:t>
            </a:r>
            <a:r>
              <a:rPr lang="da-DK" dirty="0"/>
              <a:t>-mm-</a:t>
            </a:r>
            <a:r>
              <a:rPr lang="da-DK" dirty="0" err="1"/>
              <a:t>åååå</a:t>
            </a:r>
            <a:r>
              <a:rPr lang="da-DK" dirty="0"/>
              <a:t>]&gt;</a:t>
            </a:r>
          </a:p>
        </p:txBody>
      </p:sp>
      <p:sp>
        <p:nvSpPr>
          <p:cNvPr id="6" name="Picture Placeholder 2"/>
          <p:cNvSpPr txBox="1">
            <a:spLocks/>
          </p:cNvSpPr>
          <p:nvPr userDrawn="1"/>
        </p:nvSpPr>
        <p:spPr>
          <a:xfrm>
            <a:off x="0" y="19587"/>
            <a:ext cx="9144000" cy="243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432000" anchor="ctr" anchorCtr="0"/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</a:t>
            </a:r>
            <a:r>
              <a:rPr lang="en-GB" dirty="0" err="1"/>
              <a:t>pictureplaceholder</a:t>
            </a:r>
            <a:r>
              <a:rPr lang="en-GB" dirty="0"/>
              <a:t>, insert picture via </a:t>
            </a:r>
            <a:r>
              <a:rPr lang="en-GB" dirty="0" err="1"/>
              <a:t>ImageShopper</a:t>
            </a:r>
            <a:endParaRPr lang="en-GB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2716213"/>
            <a:ext cx="4310063" cy="3603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da-DK" sz="20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&lt;Overskrift 1&gt;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" t="9173" r="-69" b="43582"/>
          <a:stretch/>
        </p:blipFill>
        <p:spPr bwMode="auto">
          <a:xfrm>
            <a:off x="0" y="-34"/>
            <a:ext cx="9144000" cy="2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83847" y="4299942"/>
            <a:ext cx="1800200" cy="7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7275A0F-6D4C-4149-BD2C-EE21B524E9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65650" y="3794993"/>
            <a:ext cx="4325938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>
                <a:solidFill>
                  <a:srgbClr val="79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a-DK" dirty="0"/>
              <a:t>&lt;Navn&gt;</a:t>
            </a:r>
          </a:p>
        </p:txBody>
      </p:sp>
    </p:spTree>
    <p:extLst>
      <p:ext uri="{BB962C8B-B14F-4D97-AF65-F5344CB8AC3E}">
        <p14:creationId xmlns:p14="http://schemas.microsoft.com/office/powerpoint/2010/main" val="3235341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d figur">
    <p:bg>
      <p:bgPr>
        <a:solidFill>
          <a:srgbClr val="EE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899592" y="1563638"/>
            <a:ext cx="7347600" cy="2880000"/>
          </a:xfrm>
          <a:prstGeom prst="rect">
            <a:avLst/>
          </a:prstGeom>
        </p:spPr>
        <p:txBody>
          <a:bodyPr lIns="0" rIns="0"/>
          <a:lstStyle>
            <a:lvl1pPr>
              <a:defRPr sz="15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da-DK" dirty="0"/>
              <a:t>[Figur 1]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9592" y="365699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12" name="Pladsholder til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899592" y="1203598"/>
            <a:ext cx="7348038" cy="288034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sz="15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&lt;Titel til figur 1&gt;</a:t>
            </a:r>
          </a:p>
        </p:txBody>
      </p:sp>
    </p:spTree>
    <p:extLst>
      <p:ext uri="{BB962C8B-B14F-4D97-AF65-F5344CB8AC3E}">
        <p14:creationId xmlns:p14="http://schemas.microsoft.com/office/powerpoint/2010/main" val="571114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smal fig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6928" y="365699"/>
            <a:ext cx="7347600" cy="565175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a-DK" sz="26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7" name="Pladsholder til indhold 2"/>
          <p:cNvSpPr>
            <a:spLocks noGrp="1"/>
          </p:cNvSpPr>
          <p:nvPr>
            <p:ph idx="14" hasCustomPrompt="1"/>
          </p:nvPr>
        </p:nvSpPr>
        <p:spPr>
          <a:xfrm>
            <a:off x="4715726" y="1563638"/>
            <a:ext cx="3528000" cy="2880000"/>
          </a:xfrm>
          <a:prstGeom prst="rect">
            <a:avLst/>
          </a:prstGeom>
        </p:spPr>
        <p:txBody>
          <a:bodyPr lIns="0"/>
          <a:lstStyle>
            <a:lvl1pPr>
              <a:defRPr sz="1500">
                <a:latin typeface="Georgia" panose="02040502050405020303" pitchFamily="18" charset="0"/>
              </a:defRPr>
            </a:lvl1pPr>
          </a:lstStyle>
          <a:p>
            <a:pPr lvl="0"/>
            <a:r>
              <a:rPr lang="da-DK" dirty="0"/>
              <a:t>[Figur]</a:t>
            </a:r>
          </a:p>
        </p:txBody>
      </p:sp>
      <p:sp>
        <p:nvSpPr>
          <p:cNvPr id="8" name="Pladsholder til tekst 11"/>
          <p:cNvSpPr>
            <a:spLocks noGrp="1"/>
          </p:cNvSpPr>
          <p:nvPr>
            <p:ph type="body" sz="quarter" idx="15" hasCustomPrompt="1"/>
          </p:nvPr>
        </p:nvSpPr>
        <p:spPr>
          <a:xfrm>
            <a:off x="4720208" y="1203598"/>
            <a:ext cx="3528000" cy="288181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lang="da-DK" sz="1500" b="1" kern="1200" baseline="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da-DK" dirty="0"/>
              <a:t>&lt;Titel til figur&gt;</a:t>
            </a:r>
          </a:p>
        </p:txBody>
      </p:sp>
      <p:sp>
        <p:nvSpPr>
          <p:cNvPr id="9" name="Pladsholder til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903612" y="1203598"/>
            <a:ext cx="3528000" cy="288032"/>
          </a:xfrm>
          <a:prstGeom prst="rect">
            <a:avLst/>
          </a:prstGeom>
        </p:spPr>
        <p:txBody>
          <a:bodyPr lIns="0">
            <a:normAutofit/>
          </a:bodyPr>
          <a:lstStyle>
            <a:lvl1pPr>
              <a:defRPr lang="da-DK" sz="1500" b="1" kern="1200" baseline="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&lt;Underoverskrift&gt;</a:t>
            </a:r>
          </a:p>
        </p:txBody>
      </p:sp>
      <p:sp>
        <p:nvSpPr>
          <p:cNvPr id="11" name="Pladsholder til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899592" y="1563638"/>
            <a:ext cx="3528000" cy="2880000"/>
          </a:xfrm>
          <a:prstGeom prst="rect">
            <a:avLst/>
          </a:prstGeom>
        </p:spPr>
        <p:txBody>
          <a:bodyPr lIns="0"/>
          <a:lstStyle>
            <a:lvl1pPr>
              <a:spcBef>
                <a:spcPts val="600"/>
              </a:spcBef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4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80000" indent="-180000">
              <a:spcBef>
                <a:spcPts val="600"/>
              </a:spcBef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8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da-DK" dirty="0"/>
              <a:t>&lt;Tekst&gt;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</p:txBody>
      </p:sp>
    </p:spTree>
    <p:extLst>
      <p:ext uri="{BB962C8B-B14F-4D97-AF65-F5344CB8AC3E}">
        <p14:creationId xmlns:p14="http://schemas.microsoft.com/office/powerpoint/2010/main" val="3589327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e figur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899592" y="1563637"/>
            <a:ext cx="3528000" cy="2880000"/>
          </a:xfrm>
          <a:prstGeom prst="rect">
            <a:avLst/>
          </a:prstGeom>
        </p:spPr>
        <p:txBody>
          <a:bodyPr lIns="0"/>
          <a:lstStyle>
            <a:lvl1pPr>
              <a:defRPr sz="1500" i="0" u="none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da-DK" dirty="0"/>
              <a:t>[Figur 1]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6928" y="365699"/>
            <a:ext cx="7347600" cy="565175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a-DK" sz="26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12" name="Pladsholder til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899592" y="1203598"/>
            <a:ext cx="3528000" cy="288034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lang="da-DK" sz="1500" b="1" kern="1200" baseline="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&lt;Titel til figur 1&gt;</a:t>
            </a:r>
          </a:p>
        </p:txBody>
      </p:sp>
      <p:sp>
        <p:nvSpPr>
          <p:cNvPr id="7" name="Pladsholder til indhold 2"/>
          <p:cNvSpPr>
            <a:spLocks noGrp="1"/>
          </p:cNvSpPr>
          <p:nvPr>
            <p:ph idx="14" hasCustomPrompt="1"/>
          </p:nvPr>
        </p:nvSpPr>
        <p:spPr>
          <a:xfrm>
            <a:off x="4715726" y="1563638"/>
            <a:ext cx="3528000" cy="2880000"/>
          </a:xfrm>
          <a:prstGeom prst="rect">
            <a:avLst/>
          </a:prstGeom>
        </p:spPr>
        <p:txBody>
          <a:bodyPr lIns="0"/>
          <a:lstStyle>
            <a:lvl1pPr>
              <a:defRPr sz="1500">
                <a:latin typeface="Georgia" panose="02040502050405020303" pitchFamily="18" charset="0"/>
              </a:defRPr>
            </a:lvl1pPr>
          </a:lstStyle>
          <a:p>
            <a:pPr lvl="0"/>
            <a:r>
              <a:rPr lang="da-DK" dirty="0"/>
              <a:t>[Figur 2]</a:t>
            </a:r>
          </a:p>
        </p:txBody>
      </p:sp>
      <p:sp>
        <p:nvSpPr>
          <p:cNvPr id="8" name="Pladsholder til tekst 11"/>
          <p:cNvSpPr>
            <a:spLocks noGrp="1"/>
          </p:cNvSpPr>
          <p:nvPr>
            <p:ph type="body" sz="quarter" idx="15" hasCustomPrompt="1"/>
          </p:nvPr>
        </p:nvSpPr>
        <p:spPr>
          <a:xfrm>
            <a:off x="4720208" y="1203598"/>
            <a:ext cx="3528000" cy="288181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lang="da-DK" sz="1500" b="1" kern="1200" baseline="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da-DK" dirty="0"/>
              <a:t>&lt;Titel til figur 2&gt;</a:t>
            </a:r>
          </a:p>
        </p:txBody>
      </p:sp>
    </p:spTree>
    <p:extLst>
      <p:ext uri="{BB962C8B-B14F-4D97-AF65-F5344CB8AC3E}">
        <p14:creationId xmlns:p14="http://schemas.microsoft.com/office/powerpoint/2010/main" val="1266723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">
    <p:bg>
      <p:bgPr>
        <a:solidFill>
          <a:srgbClr val="EE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9592" y="365699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12" name="Pladsholder til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899592" y="987427"/>
            <a:ext cx="7348038" cy="5042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sz="1500" b="1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&lt;Underoverskrift&gt;</a:t>
            </a:r>
          </a:p>
        </p:txBody>
      </p:sp>
      <p:sp>
        <p:nvSpPr>
          <p:cNvPr id="5" name="Pladsholder til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899592" y="1563638"/>
            <a:ext cx="7347600" cy="2880000"/>
          </a:xfrm>
          <a:prstGeom prst="rect">
            <a:avLst/>
          </a:prstGeom>
        </p:spPr>
        <p:txBody>
          <a:bodyPr lIns="0"/>
          <a:lstStyle>
            <a:lvl1pPr marL="216000" indent="-216000"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4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80000" indent="-180000">
              <a:spcBef>
                <a:spcPts val="600"/>
              </a:spcBef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8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da-DK" dirty="0"/>
              <a:t>&lt;Tekst&gt;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</p:txBody>
      </p:sp>
      <p:sp>
        <p:nvSpPr>
          <p:cNvPr id="7" name="Pladsholder til diasnummer 5">
            <a:extLst>
              <a:ext uri="{FF2B5EF4-FFF2-40B4-BE49-F238E27FC236}">
                <a16:creationId xmlns:a16="http://schemas.microsoft.com/office/drawing/2014/main" id="{ACF7D16D-ED8C-40EA-8C0E-6DFC571D50DD}"/>
              </a:ext>
            </a:extLst>
          </p:cNvPr>
          <p:cNvSpPr txBox="1">
            <a:spLocks/>
          </p:cNvSpPr>
          <p:nvPr userDrawn="1"/>
        </p:nvSpPr>
        <p:spPr>
          <a:xfrm>
            <a:off x="827583" y="4593686"/>
            <a:ext cx="4320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AAE90B4-05C2-4CFA-B75A-4B7C5E977355}" type="slidenum">
              <a:rPr lang="da-DK" smtClean="0">
                <a:solidFill>
                  <a:schemeClr val="accent3"/>
                </a:solidFill>
              </a:rPr>
              <a:pPr algn="l"/>
              <a:t>‹nr.›</a:t>
            </a:fld>
            <a:endParaRPr lang="da-DK" dirty="0">
              <a:solidFill>
                <a:schemeClr val="accent3"/>
              </a:solidFill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38FC0778-BEDA-4E0F-AAD1-CD938C37ED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0312" y="4532890"/>
            <a:ext cx="936104" cy="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5B38B60F-EA0F-4B37-BA60-DDA9A36855EC}"/>
              </a:ext>
            </a:extLst>
          </p:cNvPr>
          <p:cNvCxnSpPr>
            <a:cxnSpLocks/>
          </p:cNvCxnSpPr>
          <p:nvPr userDrawn="1"/>
        </p:nvCxnSpPr>
        <p:spPr>
          <a:xfrm>
            <a:off x="1419928" y="4731003"/>
            <a:ext cx="5600344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69737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ødtekst">
    <p:bg>
      <p:bgPr>
        <a:solidFill>
          <a:srgbClr val="EE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9592" y="365699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12" name="Pladsholder til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899592" y="987427"/>
            <a:ext cx="7348038" cy="5042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sz="1500" b="1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&lt;Underoverskrift&gt;</a:t>
            </a:r>
          </a:p>
        </p:txBody>
      </p:sp>
      <p:sp>
        <p:nvSpPr>
          <p:cNvPr id="5" name="Pladsholder til tekst 3"/>
          <p:cNvSpPr>
            <a:spLocks noGrp="1"/>
          </p:cNvSpPr>
          <p:nvPr>
            <p:ph type="body" sz="quarter" idx="14" hasCustomPrompt="1"/>
          </p:nvPr>
        </p:nvSpPr>
        <p:spPr>
          <a:xfrm>
            <a:off x="898200" y="1563638"/>
            <a:ext cx="7347600" cy="2880000"/>
          </a:xfrm>
          <a:prstGeom prst="rect">
            <a:avLst/>
          </a:prstGeom>
        </p:spPr>
        <p:txBody>
          <a:bodyPr lIns="0"/>
          <a:lstStyle>
            <a:lvl1pPr algn="l">
              <a:spcBef>
                <a:spcPts val="600"/>
              </a:spcBef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a-DK" dirty="0"/>
              <a:t>&lt;Tekst&gt;</a:t>
            </a:r>
          </a:p>
        </p:txBody>
      </p:sp>
      <p:sp>
        <p:nvSpPr>
          <p:cNvPr id="7" name="Pladsholder til diasnummer 5">
            <a:extLst>
              <a:ext uri="{FF2B5EF4-FFF2-40B4-BE49-F238E27FC236}">
                <a16:creationId xmlns:a16="http://schemas.microsoft.com/office/drawing/2014/main" id="{6587AFFE-5A12-452B-BCD1-02220648AC8B}"/>
              </a:ext>
            </a:extLst>
          </p:cNvPr>
          <p:cNvSpPr txBox="1">
            <a:spLocks/>
          </p:cNvSpPr>
          <p:nvPr userDrawn="1"/>
        </p:nvSpPr>
        <p:spPr>
          <a:xfrm>
            <a:off x="827583" y="4593686"/>
            <a:ext cx="4320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AAE90B4-05C2-4CFA-B75A-4B7C5E977355}" type="slidenum">
              <a:rPr lang="da-DK" smtClean="0">
                <a:solidFill>
                  <a:schemeClr val="accent3"/>
                </a:solidFill>
              </a:rPr>
              <a:pPr algn="l"/>
              <a:t>‹nr.›</a:t>
            </a:fld>
            <a:endParaRPr lang="da-DK" dirty="0">
              <a:solidFill>
                <a:schemeClr val="accent3"/>
              </a:solidFill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C7FD9263-65A4-4386-98E6-198C1176458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0312" y="4532890"/>
            <a:ext cx="936104" cy="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D75B0194-DCF7-4054-B011-7ACF18D074EE}"/>
              </a:ext>
            </a:extLst>
          </p:cNvPr>
          <p:cNvCxnSpPr>
            <a:cxnSpLocks/>
          </p:cNvCxnSpPr>
          <p:nvPr userDrawn="1"/>
        </p:nvCxnSpPr>
        <p:spPr>
          <a:xfrm>
            <a:off x="1419928" y="4731003"/>
            <a:ext cx="5600344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4655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bg>
      <p:bgPr>
        <a:solidFill>
          <a:srgbClr val="EE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9592" y="365699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12" name="Pladsholder til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899592" y="987427"/>
            <a:ext cx="7348038" cy="5042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sz="1500" b="1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&lt;Underoverskrift&gt;</a:t>
            </a:r>
          </a:p>
        </p:txBody>
      </p:sp>
      <p:sp>
        <p:nvSpPr>
          <p:cNvPr id="5" name="Pladsholder til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899592" y="1563638"/>
            <a:ext cx="7347600" cy="2880000"/>
          </a:xfrm>
          <a:prstGeom prst="rect">
            <a:avLst/>
          </a:prstGeom>
        </p:spPr>
        <p:txBody>
          <a:bodyPr lIns="0"/>
          <a:lstStyle>
            <a:lvl1pPr marL="216000" indent="-216000"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4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80000" indent="-180000">
              <a:spcBef>
                <a:spcPts val="600"/>
              </a:spcBef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8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da-DK" dirty="0"/>
              <a:t>&lt;Tekst&gt;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</p:txBody>
      </p:sp>
      <p:sp>
        <p:nvSpPr>
          <p:cNvPr id="7" name="Pladsholder til diasnummer 5">
            <a:extLst>
              <a:ext uri="{FF2B5EF4-FFF2-40B4-BE49-F238E27FC236}">
                <a16:creationId xmlns:a16="http://schemas.microsoft.com/office/drawing/2014/main" id="{ACF7D16D-ED8C-40EA-8C0E-6DFC571D50DD}"/>
              </a:ext>
            </a:extLst>
          </p:cNvPr>
          <p:cNvSpPr txBox="1">
            <a:spLocks/>
          </p:cNvSpPr>
          <p:nvPr userDrawn="1"/>
        </p:nvSpPr>
        <p:spPr>
          <a:xfrm>
            <a:off x="827583" y="4593686"/>
            <a:ext cx="4320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AAE90B4-05C2-4CFA-B75A-4B7C5E977355}" type="slidenum">
              <a:rPr lang="da-DK" smtClean="0">
                <a:solidFill>
                  <a:schemeClr val="accent3"/>
                </a:solidFill>
              </a:rPr>
              <a:pPr algn="l"/>
              <a:t>‹nr.›</a:t>
            </a:fld>
            <a:endParaRPr lang="da-DK" dirty="0">
              <a:solidFill>
                <a:schemeClr val="accent3"/>
              </a:solidFill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38FC0778-BEDA-4E0F-AAD1-CD938C37ED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0312" y="4532890"/>
            <a:ext cx="936104" cy="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5B38B60F-EA0F-4B37-BA60-DDA9A36855EC}"/>
              </a:ext>
            </a:extLst>
          </p:cNvPr>
          <p:cNvCxnSpPr>
            <a:cxnSpLocks/>
          </p:cNvCxnSpPr>
          <p:nvPr userDrawn="1"/>
        </p:nvCxnSpPr>
        <p:spPr>
          <a:xfrm>
            <a:off x="1419928" y="4731003"/>
            <a:ext cx="5600344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739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v foto/halv tekst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9">
            <a:extLst>
              <a:ext uri="{FF2B5EF4-FFF2-40B4-BE49-F238E27FC236}">
                <a16:creationId xmlns:a16="http://schemas.microsoft.com/office/drawing/2014/main" id="{46E933D3-0B74-4261-89BC-76CADF6992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936" y="438027"/>
            <a:ext cx="367240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4" name="Pladsholder til tekst 11">
            <a:extLst>
              <a:ext uri="{FF2B5EF4-FFF2-40B4-BE49-F238E27FC236}">
                <a16:creationId xmlns:a16="http://schemas.microsoft.com/office/drawing/2014/main" id="{D1DA21A4-3E6C-4D10-83F0-C2891D37CF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936" y="1059755"/>
            <a:ext cx="3672408" cy="5042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sz="1500" b="1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&lt;Underoverskrift&gt;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9B03D683-CEAF-4A81-A284-2541F22855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7545" y="1635966"/>
            <a:ext cx="3672408" cy="2880000"/>
          </a:xfrm>
          <a:prstGeom prst="rect">
            <a:avLst/>
          </a:prstGeom>
        </p:spPr>
        <p:txBody>
          <a:bodyPr lIns="0"/>
          <a:lstStyle>
            <a:lvl1pPr algn="l">
              <a:spcBef>
                <a:spcPts val="600"/>
              </a:spcBef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a-DK" dirty="0"/>
              <a:t>&lt;Tekst&gt;</a:t>
            </a:r>
          </a:p>
        </p:txBody>
      </p:sp>
      <p:sp>
        <p:nvSpPr>
          <p:cNvPr id="6" name="Pladsholder til billede 2">
            <a:extLst>
              <a:ext uri="{FF2B5EF4-FFF2-40B4-BE49-F238E27FC236}">
                <a16:creationId xmlns:a16="http://schemas.microsoft.com/office/drawing/2014/main" id="{DA473E96-4982-41D1-A14B-E860A565475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43438" y="0"/>
            <a:ext cx="4500562" cy="5143500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D92F4B80-E272-4D94-B026-0318701CC4C2}"/>
              </a:ext>
            </a:extLst>
          </p:cNvPr>
          <p:cNvCxnSpPr>
            <a:cxnSpLocks/>
          </p:cNvCxnSpPr>
          <p:nvPr userDrawn="1"/>
        </p:nvCxnSpPr>
        <p:spPr>
          <a:xfrm>
            <a:off x="971601" y="4731003"/>
            <a:ext cx="2088232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8" name="Picture 5">
            <a:extLst>
              <a:ext uri="{FF2B5EF4-FFF2-40B4-BE49-F238E27FC236}">
                <a16:creationId xmlns:a16="http://schemas.microsoft.com/office/drawing/2014/main" id="{FDE9BDD9-4F86-4953-BF8A-6495ADDBAAE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75857" y="4532889"/>
            <a:ext cx="936104" cy="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ladsholder til diasnummer 5">
            <a:extLst>
              <a:ext uri="{FF2B5EF4-FFF2-40B4-BE49-F238E27FC236}">
                <a16:creationId xmlns:a16="http://schemas.microsoft.com/office/drawing/2014/main" id="{DDEA5085-593A-49C6-8141-3483C6A21987}"/>
              </a:ext>
            </a:extLst>
          </p:cNvPr>
          <p:cNvSpPr txBox="1">
            <a:spLocks/>
          </p:cNvSpPr>
          <p:nvPr userDrawn="1"/>
        </p:nvSpPr>
        <p:spPr>
          <a:xfrm>
            <a:off x="395536" y="4593686"/>
            <a:ext cx="4320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AAE90B4-05C2-4CFA-B75A-4B7C5E977355}" type="slidenum">
              <a:rPr lang="da-DK" smtClean="0">
                <a:solidFill>
                  <a:schemeClr val="accent3"/>
                </a:solidFill>
              </a:rPr>
              <a:pPr algn="l"/>
              <a:t>‹nr.›</a:t>
            </a:fld>
            <a:endParaRPr lang="da-DK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9658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v foto/halv tekst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2">
            <a:extLst>
              <a:ext uri="{FF2B5EF4-FFF2-40B4-BE49-F238E27FC236}">
                <a16:creationId xmlns:a16="http://schemas.microsoft.com/office/drawing/2014/main" id="{1B9D054B-FEB7-4FCB-BCF2-CE63EF7505B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4211961" cy="5143500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757161DF-B6C1-40E5-9998-285811B811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5398" y="339503"/>
            <a:ext cx="3854133" cy="530114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F4A03ECB-958E-4AD9-B4A6-F51C404373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05398" y="961231"/>
            <a:ext cx="3854133" cy="4729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sz="1500" b="1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&lt;Underoverskrift&gt;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F3D9C666-54DA-4DFD-9850-443774C715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04007" y="1537441"/>
            <a:ext cx="3854132" cy="2995448"/>
          </a:xfrm>
          <a:prstGeom prst="rect">
            <a:avLst/>
          </a:prstGeom>
        </p:spPr>
        <p:txBody>
          <a:bodyPr lIns="0"/>
          <a:lstStyle>
            <a:lvl1pPr marL="0" indent="0" algn="l">
              <a:spcBef>
                <a:spcPts val="600"/>
              </a:spcBef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a-DK" dirty="0"/>
              <a:t>&lt;Tekst&gt;</a:t>
            </a:r>
          </a:p>
        </p:txBody>
      </p: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B1BF0177-FB75-49C4-91C6-A2BB958473C5}"/>
              </a:ext>
            </a:extLst>
          </p:cNvPr>
          <p:cNvCxnSpPr>
            <a:cxnSpLocks/>
          </p:cNvCxnSpPr>
          <p:nvPr userDrawn="1"/>
        </p:nvCxnSpPr>
        <p:spPr>
          <a:xfrm>
            <a:off x="5220072" y="4803997"/>
            <a:ext cx="2185938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Pladsholder til diasnummer 5">
            <a:extLst>
              <a:ext uri="{FF2B5EF4-FFF2-40B4-BE49-F238E27FC236}">
                <a16:creationId xmlns:a16="http://schemas.microsoft.com/office/drawing/2014/main" id="{71002DAE-37E7-431A-9AB3-5ED2059139B0}"/>
              </a:ext>
            </a:extLst>
          </p:cNvPr>
          <p:cNvSpPr txBox="1">
            <a:spLocks/>
          </p:cNvSpPr>
          <p:nvPr userDrawn="1"/>
        </p:nvSpPr>
        <p:spPr>
          <a:xfrm>
            <a:off x="4644008" y="4666680"/>
            <a:ext cx="4320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AAE90B4-05C2-4CFA-B75A-4B7C5E977355}" type="slidenum">
              <a:rPr lang="da-DK" smtClean="0">
                <a:solidFill>
                  <a:schemeClr val="accent3"/>
                </a:solidFill>
              </a:rPr>
              <a:pPr algn="l"/>
              <a:t>‹nr.›</a:t>
            </a:fld>
            <a:endParaRPr lang="da-DK" dirty="0">
              <a:solidFill>
                <a:schemeClr val="accent3"/>
              </a:solidFill>
            </a:endParaRP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4FBB7C4F-7CD8-4A9B-A09E-CA73ED43CC3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68344" y="4605883"/>
            <a:ext cx="936104" cy="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3743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t foto/lid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EF3BE4E0-69F9-4A74-BF69-29F4D33826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E54CA04F-58EE-40A3-AC1B-F3F76B84FE03}"/>
              </a:ext>
            </a:extLst>
          </p:cNvPr>
          <p:cNvSpPr/>
          <p:nvPr userDrawn="1"/>
        </p:nvSpPr>
        <p:spPr>
          <a:xfrm>
            <a:off x="5724128" y="0"/>
            <a:ext cx="3419872" cy="51435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itel 9">
            <a:extLst>
              <a:ext uri="{FF2B5EF4-FFF2-40B4-BE49-F238E27FC236}">
                <a16:creationId xmlns:a16="http://schemas.microsoft.com/office/drawing/2014/main" id="{76D38360-3E24-4E72-912D-BEB9589DA3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5998" y="339503"/>
            <a:ext cx="2936482" cy="530114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7" name="Pladsholder til tekst 11">
            <a:extLst>
              <a:ext uri="{FF2B5EF4-FFF2-40B4-BE49-F238E27FC236}">
                <a16:creationId xmlns:a16="http://schemas.microsoft.com/office/drawing/2014/main" id="{E4056A7D-3A08-4E50-A709-70C7F2A478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998" y="961231"/>
            <a:ext cx="2936482" cy="4729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sz="1500" b="1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&lt;Underoverskrift&gt;</a:t>
            </a:r>
          </a:p>
        </p:txBody>
      </p:sp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7D3A52DB-01F9-44BD-A44E-1400A9972A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54606" y="1537441"/>
            <a:ext cx="2936482" cy="2995448"/>
          </a:xfrm>
          <a:prstGeom prst="rect">
            <a:avLst/>
          </a:prstGeom>
        </p:spPr>
        <p:txBody>
          <a:bodyPr lIns="0"/>
          <a:lstStyle>
            <a:lvl1pPr marL="0" indent="0" algn="l">
              <a:spcBef>
                <a:spcPts val="600"/>
              </a:spcBef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a-DK" dirty="0"/>
              <a:t>&lt;Tekst&gt;</a:t>
            </a:r>
          </a:p>
        </p:txBody>
      </p:sp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A518B5EB-72BF-4E86-91D1-EF9C115BA0DC}"/>
              </a:ext>
            </a:extLst>
          </p:cNvPr>
          <p:cNvCxnSpPr>
            <a:cxnSpLocks/>
          </p:cNvCxnSpPr>
          <p:nvPr userDrawn="1"/>
        </p:nvCxnSpPr>
        <p:spPr>
          <a:xfrm>
            <a:off x="6380753" y="4803997"/>
            <a:ext cx="1359599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Pladsholder til diasnummer 5">
            <a:extLst>
              <a:ext uri="{FF2B5EF4-FFF2-40B4-BE49-F238E27FC236}">
                <a16:creationId xmlns:a16="http://schemas.microsoft.com/office/drawing/2014/main" id="{ACF5DB18-C406-4BC5-A53D-A7EEE408B69C}"/>
              </a:ext>
            </a:extLst>
          </p:cNvPr>
          <p:cNvSpPr txBox="1">
            <a:spLocks/>
          </p:cNvSpPr>
          <p:nvPr userDrawn="1"/>
        </p:nvSpPr>
        <p:spPr>
          <a:xfrm>
            <a:off x="5866410" y="4640613"/>
            <a:ext cx="505790" cy="3354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AAE90B4-05C2-4CFA-B75A-4B7C5E977355}" type="slidenum">
              <a:rPr lang="da-DK" sz="1000" smtClean="0">
                <a:solidFill>
                  <a:schemeClr val="accent3"/>
                </a:solidFill>
              </a:rPr>
              <a:pPr algn="l"/>
              <a:t>‹nr.›</a:t>
            </a:fld>
            <a:endParaRPr lang="da-DK" sz="1000" dirty="0">
              <a:solidFill>
                <a:schemeClr val="accent3"/>
              </a:solidFill>
            </a:endParaRPr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ACD63B26-B023-4BF0-BA62-D02FC44CAE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56376" y="4605883"/>
            <a:ext cx="936104" cy="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712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 uden footer">
    <p:bg>
      <p:bgPr>
        <a:solidFill>
          <a:srgbClr val="EE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9592" y="365699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12" name="Pladsholder til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899592" y="987427"/>
            <a:ext cx="7348038" cy="5042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sz="1500" b="1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&lt;Underoverskrift&gt;</a:t>
            </a:r>
          </a:p>
        </p:txBody>
      </p:sp>
      <p:sp>
        <p:nvSpPr>
          <p:cNvPr id="5" name="Pladsholder til tekst 3"/>
          <p:cNvSpPr>
            <a:spLocks noGrp="1"/>
          </p:cNvSpPr>
          <p:nvPr>
            <p:ph type="body" sz="quarter" idx="14" hasCustomPrompt="1"/>
          </p:nvPr>
        </p:nvSpPr>
        <p:spPr>
          <a:xfrm>
            <a:off x="898200" y="1563638"/>
            <a:ext cx="7347600" cy="2880000"/>
          </a:xfrm>
          <a:prstGeom prst="rect">
            <a:avLst/>
          </a:prstGeom>
        </p:spPr>
        <p:txBody>
          <a:bodyPr lIns="0"/>
          <a:lstStyle>
            <a:lvl1pPr marL="0" indent="0" algn="l">
              <a:spcBef>
                <a:spcPts val="600"/>
              </a:spcBef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a-DK" dirty="0"/>
              <a:t>&lt;Tekst&gt;</a:t>
            </a:r>
          </a:p>
        </p:txBody>
      </p:sp>
    </p:spTree>
    <p:extLst>
      <p:ext uri="{BB962C8B-B14F-4D97-AF65-F5344CB8AC3E}">
        <p14:creationId xmlns:p14="http://schemas.microsoft.com/office/powerpoint/2010/main" val="4066777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2">
    <p:bg>
      <p:bgPr>
        <a:solidFill>
          <a:srgbClr val="F0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tekst 3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3579862"/>
            <a:ext cx="4319959" cy="288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0" baseline="0">
                <a:solidFill>
                  <a:srgbClr val="79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&lt;Dato [</a:t>
            </a:r>
            <a:r>
              <a:rPr lang="da-DK" dirty="0" err="1"/>
              <a:t>dd</a:t>
            </a:r>
            <a:r>
              <a:rPr lang="da-DK" dirty="0"/>
              <a:t>-mm-</a:t>
            </a:r>
            <a:r>
              <a:rPr lang="da-DK" dirty="0" err="1"/>
              <a:t>åååå</a:t>
            </a:r>
            <a:r>
              <a:rPr lang="da-DK" dirty="0"/>
              <a:t>]&gt;</a:t>
            </a:r>
          </a:p>
        </p:txBody>
      </p:sp>
      <p:sp>
        <p:nvSpPr>
          <p:cNvPr id="6" name="Picture Placeholder 2"/>
          <p:cNvSpPr txBox="1">
            <a:spLocks/>
          </p:cNvSpPr>
          <p:nvPr userDrawn="1"/>
        </p:nvSpPr>
        <p:spPr>
          <a:xfrm>
            <a:off x="0" y="19587"/>
            <a:ext cx="9144000" cy="243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432000" anchor="ctr" anchorCtr="0"/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</a:t>
            </a:r>
            <a:r>
              <a:rPr lang="en-GB" dirty="0" err="1"/>
              <a:t>pictureplaceholder</a:t>
            </a:r>
            <a:r>
              <a:rPr lang="en-GB" dirty="0"/>
              <a:t>, insert picture via </a:t>
            </a:r>
            <a:r>
              <a:rPr lang="en-GB" dirty="0" err="1"/>
              <a:t>ImageShopper</a:t>
            </a:r>
            <a:endParaRPr lang="en-GB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2716213"/>
            <a:ext cx="4310063" cy="3603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da-DK" sz="20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&lt;Overskrift 1&gt;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83" b="29932"/>
          <a:stretch/>
        </p:blipFill>
        <p:spPr bwMode="auto">
          <a:xfrm>
            <a:off x="0" y="-34"/>
            <a:ext cx="9144000" cy="2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83847" y="4299942"/>
            <a:ext cx="1800200" cy="7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7275A0F-6D4C-4149-BD2C-EE21B524E9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65650" y="3794993"/>
            <a:ext cx="4325938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>
                <a:solidFill>
                  <a:srgbClr val="79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a-DK" dirty="0"/>
              <a:t>&lt;Navn&gt;</a:t>
            </a:r>
          </a:p>
        </p:txBody>
      </p:sp>
    </p:spTree>
    <p:extLst>
      <p:ext uri="{BB962C8B-B14F-4D97-AF65-F5344CB8AC3E}">
        <p14:creationId xmlns:p14="http://schemas.microsoft.com/office/powerpoint/2010/main" val="31973310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ørk grøn uden foot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9592" y="365699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12" name="Pladsholder til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899592" y="987427"/>
            <a:ext cx="7348038" cy="5042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sz="15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&lt;Underoverskrift&gt;</a:t>
            </a:r>
          </a:p>
        </p:txBody>
      </p:sp>
      <p:sp>
        <p:nvSpPr>
          <p:cNvPr id="5" name="Pladsholder til tekst 3"/>
          <p:cNvSpPr>
            <a:spLocks noGrp="1"/>
          </p:cNvSpPr>
          <p:nvPr>
            <p:ph type="body" sz="quarter" idx="14" hasCustomPrompt="1"/>
          </p:nvPr>
        </p:nvSpPr>
        <p:spPr>
          <a:xfrm>
            <a:off x="898200" y="1563638"/>
            <a:ext cx="7347600" cy="2880000"/>
          </a:xfrm>
          <a:prstGeom prst="rect">
            <a:avLst/>
          </a:prstGeom>
        </p:spPr>
        <p:txBody>
          <a:bodyPr lIns="0"/>
          <a:lstStyle>
            <a:lvl1pPr marL="0" indent="0" algn="l">
              <a:spcBef>
                <a:spcPts val="600"/>
              </a:spcBef>
              <a:buNone/>
              <a:defRPr sz="1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a-DK" dirty="0"/>
              <a:t>&lt;Tekst&gt;</a:t>
            </a:r>
          </a:p>
        </p:txBody>
      </p:sp>
    </p:spTree>
    <p:extLst>
      <p:ext uri="{BB962C8B-B14F-4D97-AF65-F5344CB8AC3E}">
        <p14:creationId xmlns:p14="http://schemas.microsoft.com/office/powerpoint/2010/main" val="22976928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øn uden foot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9592" y="365699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12" name="Pladsholder til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899592" y="987427"/>
            <a:ext cx="7348038" cy="5042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sz="15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&lt;Underoverskrift&gt;</a:t>
            </a:r>
          </a:p>
        </p:txBody>
      </p:sp>
      <p:sp>
        <p:nvSpPr>
          <p:cNvPr id="5" name="Pladsholder til tekst 3"/>
          <p:cNvSpPr>
            <a:spLocks noGrp="1"/>
          </p:cNvSpPr>
          <p:nvPr>
            <p:ph type="body" sz="quarter" idx="14" hasCustomPrompt="1"/>
          </p:nvPr>
        </p:nvSpPr>
        <p:spPr>
          <a:xfrm>
            <a:off x="898200" y="1563638"/>
            <a:ext cx="7347600" cy="2880000"/>
          </a:xfrm>
          <a:prstGeom prst="rect">
            <a:avLst/>
          </a:prstGeom>
        </p:spPr>
        <p:txBody>
          <a:bodyPr lIns="0"/>
          <a:lstStyle>
            <a:lvl1pPr marL="0" indent="0" algn="l">
              <a:spcBef>
                <a:spcPts val="600"/>
              </a:spcBef>
              <a:buNone/>
              <a:defRPr sz="1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a-DK" dirty="0"/>
              <a:t>&lt;Tekst&gt;</a:t>
            </a:r>
          </a:p>
        </p:txBody>
      </p:sp>
    </p:spTree>
    <p:extLst>
      <p:ext uri="{BB962C8B-B14F-4D97-AF65-F5344CB8AC3E}">
        <p14:creationId xmlns:p14="http://schemas.microsoft.com/office/powerpoint/2010/main" val="185561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 med foto uden footer">
    <p:bg>
      <p:bgPr>
        <a:solidFill>
          <a:srgbClr val="EE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539552" y="365699"/>
            <a:ext cx="3529973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12" name="Pladsholder til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539552" y="987427"/>
            <a:ext cx="3529973" cy="5042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sz="1500" b="1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&lt;Underoverskrift&gt;</a:t>
            </a:r>
          </a:p>
        </p:txBody>
      </p:sp>
      <p:sp>
        <p:nvSpPr>
          <p:cNvPr id="5" name="Pladsholder til tekst 3"/>
          <p:cNvSpPr>
            <a:spLocks noGrp="1"/>
          </p:cNvSpPr>
          <p:nvPr>
            <p:ph type="body" sz="quarter" idx="14" hasCustomPrompt="1"/>
          </p:nvPr>
        </p:nvSpPr>
        <p:spPr>
          <a:xfrm>
            <a:off x="538181" y="1563638"/>
            <a:ext cx="3529763" cy="2880000"/>
          </a:xfrm>
          <a:prstGeom prst="rect">
            <a:avLst/>
          </a:prstGeom>
        </p:spPr>
        <p:txBody>
          <a:bodyPr lIns="0"/>
          <a:lstStyle>
            <a:lvl1pPr marL="0" indent="0" algn="l">
              <a:spcBef>
                <a:spcPts val="600"/>
              </a:spcBef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a-DK" dirty="0"/>
              <a:t>&lt;Tekst&gt;</a:t>
            </a:r>
          </a:p>
        </p:txBody>
      </p:sp>
      <p:sp>
        <p:nvSpPr>
          <p:cNvPr id="6" name="Pladsholder til billede 2">
            <a:extLst>
              <a:ext uri="{FF2B5EF4-FFF2-40B4-BE49-F238E27FC236}">
                <a16:creationId xmlns:a16="http://schemas.microsoft.com/office/drawing/2014/main" id="{5473F8F1-6873-4A0C-BD85-3E83B5DB1E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43438" y="0"/>
            <a:ext cx="4500562" cy="5143500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01387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piktogrammer">
    <p:bg>
      <p:bgPr>
        <a:solidFill>
          <a:srgbClr val="EE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9592" y="365699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6" name="Pladsholder til billede 8"/>
          <p:cNvSpPr>
            <a:spLocks noGrp="1"/>
          </p:cNvSpPr>
          <p:nvPr>
            <p:ph type="pic" sz="quarter" idx="19" hasCustomPrompt="1"/>
          </p:nvPr>
        </p:nvSpPr>
        <p:spPr>
          <a:xfrm>
            <a:off x="909111" y="1563638"/>
            <a:ext cx="2880000" cy="2880320"/>
          </a:xfrm>
          <a:prstGeom prst="rect">
            <a:avLst/>
          </a:prstGeom>
        </p:spPr>
        <p:txBody>
          <a:bodyPr lIns="0"/>
          <a:lstStyle>
            <a:lvl1pPr>
              <a:defRPr sz="1500" baseline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[Piktogram]</a:t>
            </a:r>
          </a:p>
        </p:txBody>
      </p:sp>
      <p:sp>
        <p:nvSpPr>
          <p:cNvPr id="7" name="Pladsholder til tekst 3"/>
          <p:cNvSpPr>
            <a:spLocks noGrp="1"/>
          </p:cNvSpPr>
          <p:nvPr>
            <p:ph type="body" sz="quarter" idx="21" hasCustomPrompt="1"/>
          </p:nvPr>
        </p:nvSpPr>
        <p:spPr>
          <a:xfrm>
            <a:off x="909112" y="1203598"/>
            <a:ext cx="2880000" cy="288032"/>
          </a:xfrm>
          <a:prstGeom prst="rect">
            <a:avLst/>
          </a:prstGeom>
        </p:spPr>
        <p:txBody>
          <a:bodyPr lIns="0"/>
          <a:lstStyle>
            <a:lvl1pPr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&lt;Tekst&gt;</a:t>
            </a:r>
          </a:p>
        </p:txBody>
      </p:sp>
      <p:sp>
        <p:nvSpPr>
          <p:cNvPr id="11" name="Pladsholder til billede 8"/>
          <p:cNvSpPr>
            <a:spLocks noGrp="1"/>
          </p:cNvSpPr>
          <p:nvPr>
            <p:ph type="pic" sz="quarter" idx="22" hasCustomPrompt="1"/>
          </p:nvPr>
        </p:nvSpPr>
        <p:spPr>
          <a:xfrm>
            <a:off x="5364088" y="1563638"/>
            <a:ext cx="2880000" cy="2880320"/>
          </a:xfrm>
          <a:prstGeom prst="rect">
            <a:avLst/>
          </a:prstGeom>
        </p:spPr>
        <p:txBody>
          <a:bodyPr lIns="0"/>
          <a:lstStyle>
            <a:lvl1pPr>
              <a:defRPr sz="1500" baseline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[Piktogram]</a:t>
            </a:r>
          </a:p>
        </p:txBody>
      </p:sp>
      <p:sp>
        <p:nvSpPr>
          <p:cNvPr id="13" name="Pladsholder til tekst 3"/>
          <p:cNvSpPr>
            <a:spLocks noGrp="1"/>
          </p:cNvSpPr>
          <p:nvPr>
            <p:ph type="body" sz="quarter" idx="23" hasCustomPrompt="1"/>
          </p:nvPr>
        </p:nvSpPr>
        <p:spPr>
          <a:xfrm>
            <a:off x="5364089" y="1203598"/>
            <a:ext cx="2880000" cy="288032"/>
          </a:xfrm>
          <a:prstGeom prst="rect">
            <a:avLst/>
          </a:prstGeom>
        </p:spPr>
        <p:txBody>
          <a:bodyPr lIns="0"/>
          <a:lstStyle>
            <a:lvl1pPr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&lt;Tekst&gt;</a:t>
            </a:r>
          </a:p>
        </p:txBody>
      </p:sp>
    </p:spTree>
    <p:extLst>
      <p:ext uri="{BB962C8B-B14F-4D97-AF65-F5344CB8AC3E}">
        <p14:creationId xmlns:p14="http://schemas.microsoft.com/office/powerpoint/2010/main" val="33117837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piktogrammer">
    <p:bg>
      <p:bgPr>
        <a:solidFill>
          <a:srgbClr val="EE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9592" y="365699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7" name="Pladsholder til tekst 3"/>
          <p:cNvSpPr>
            <a:spLocks noGrp="1"/>
          </p:cNvSpPr>
          <p:nvPr>
            <p:ph type="body" sz="quarter" idx="21" hasCustomPrompt="1"/>
          </p:nvPr>
        </p:nvSpPr>
        <p:spPr>
          <a:xfrm>
            <a:off x="909112" y="1419622"/>
            <a:ext cx="2340000" cy="435431"/>
          </a:xfrm>
          <a:prstGeom prst="rect">
            <a:avLst/>
          </a:prstGeom>
        </p:spPr>
        <p:txBody>
          <a:bodyPr lIns="0"/>
          <a:lstStyle>
            <a:lvl1pPr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&lt;Tekst&gt;</a:t>
            </a:r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24" hasCustomPrompt="1"/>
          </p:nvPr>
        </p:nvSpPr>
        <p:spPr>
          <a:xfrm>
            <a:off x="899592" y="2139702"/>
            <a:ext cx="2340000" cy="2340000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da-DK" dirty="0"/>
              <a:t>[Piktogram]</a:t>
            </a:r>
          </a:p>
        </p:txBody>
      </p:sp>
      <p:sp>
        <p:nvSpPr>
          <p:cNvPr id="9" name="Pladsholder til billede 3"/>
          <p:cNvSpPr>
            <a:spLocks noGrp="1"/>
          </p:cNvSpPr>
          <p:nvPr>
            <p:ph type="pic" sz="quarter" idx="25" hasCustomPrompt="1"/>
          </p:nvPr>
        </p:nvSpPr>
        <p:spPr>
          <a:xfrm>
            <a:off x="3402000" y="2139702"/>
            <a:ext cx="2340000" cy="2340000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da-DK" dirty="0"/>
              <a:t>[Piktogram]</a:t>
            </a:r>
          </a:p>
        </p:txBody>
      </p:sp>
      <p:sp>
        <p:nvSpPr>
          <p:cNvPr id="12" name="Pladsholder til billede 3"/>
          <p:cNvSpPr>
            <a:spLocks noGrp="1"/>
          </p:cNvSpPr>
          <p:nvPr>
            <p:ph type="pic" sz="quarter" idx="26" hasCustomPrompt="1"/>
          </p:nvPr>
        </p:nvSpPr>
        <p:spPr>
          <a:xfrm>
            <a:off x="5898624" y="2139702"/>
            <a:ext cx="2340000" cy="2340000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da-DK" dirty="0"/>
              <a:t>[Piktogram]</a:t>
            </a:r>
          </a:p>
        </p:txBody>
      </p:sp>
      <p:sp>
        <p:nvSpPr>
          <p:cNvPr id="14" name="Pladsholder til tekst 3"/>
          <p:cNvSpPr>
            <a:spLocks noGrp="1"/>
          </p:cNvSpPr>
          <p:nvPr>
            <p:ph type="body" sz="quarter" idx="27" hasCustomPrompt="1"/>
          </p:nvPr>
        </p:nvSpPr>
        <p:spPr>
          <a:xfrm>
            <a:off x="3402000" y="1423005"/>
            <a:ext cx="2340000" cy="435431"/>
          </a:xfrm>
          <a:prstGeom prst="rect">
            <a:avLst/>
          </a:prstGeom>
        </p:spPr>
        <p:txBody>
          <a:bodyPr lIns="0"/>
          <a:lstStyle>
            <a:lvl1pPr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&lt;Tekst&gt;</a:t>
            </a:r>
          </a:p>
        </p:txBody>
      </p:sp>
      <p:sp>
        <p:nvSpPr>
          <p:cNvPr id="15" name="Pladsholder til tekst 3"/>
          <p:cNvSpPr>
            <a:spLocks noGrp="1"/>
          </p:cNvSpPr>
          <p:nvPr>
            <p:ph type="body" sz="quarter" idx="28" hasCustomPrompt="1"/>
          </p:nvPr>
        </p:nvSpPr>
        <p:spPr>
          <a:xfrm>
            <a:off x="5940152" y="1423005"/>
            <a:ext cx="2340000" cy="435431"/>
          </a:xfrm>
          <a:prstGeom prst="rect">
            <a:avLst/>
          </a:prstGeom>
        </p:spPr>
        <p:txBody>
          <a:bodyPr lIns="0"/>
          <a:lstStyle>
            <a:lvl1pPr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&lt;Tekst&gt;</a:t>
            </a:r>
          </a:p>
        </p:txBody>
      </p:sp>
    </p:spTree>
    <p:extLst>
      <p:ext uri="{BB962C8B-B14F-4D97-AF65-F5344CB8AC3E}">
        <p14:creationId xmlns:p14="http://schemas.microsoft.com/office/powerpoint/2010/main" val="15181848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piktogramm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9592" y="365699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6" name="Pladsholder til billede 8"/>
          <p:cNvSpPr>
            <a:spLocks noGrp="1"/>
          </p:cNvSpPr>
          <p:nvPr>
            <p:ph type="pic" sz="quarter" idx="19" hasCustomPrompt="1"/>
          </p:nvPr>
        </p:nvSpPr>
        <p:spPr>
          <a:xfrm>
            <a:off x="909111" y="1563638"/>
            <a:ext cx="2880000" cy="2880320"/>
          </a:xfrm>
          <a:prstGeom prst="rect">
            <a:avLst/>
          </a:prstGeom>
        </p:spPr>
        <p:txBody>
          <a:bodyPr lIns="0"/>
          <a:lstStyle>
            <a:lvl1pPr>
              <a:defRPr sz="1500" baseline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[Piktogram]</a:t>
            </a:r>
          </a:p>
        </p:txBody>
      </p:sp>
      <p:sp>
        <p:nvSpPr>
          <p:cNvPr id="7" name="Pladsholder til tekst 3"/>
          <p:cNvSpPr>
            <a:spLocks noGrp="1"/>
          </p:cNvSpPr>
          <p:nvPr>
            <p:ph type="body" sz="quarter" idx="21" hasCustomPrompt="1"/>
          </p:nvPr>
        </p:nvSpPr>
        <p:spPr>
          <a:xfrm>
            <a:off x="909112" y="1203598"/>
            <a:ext cx="2880000" cy="288032"/>
          </a:xfrm>
          <a:prstGeom prst="rect">
            <a:avLst/>
          </a:prstGeom>
        </p:spPr>
        <p:txBody>
          <a:bodyPr lIns="0"/>
          <a:lstStyle>
            <a:lvl1pPr>
              <a:defRPr sz="16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&lt;Tekst&gt;</a:t>
            </a:r>
          </a:p>
        </p:txBody>
      </p:sp>
      <p:sp>
        <p:nvSpPr>
          <p:cNvPr id="11" name="Pladsholder til billede 8"/>
          <p:cNvSpPr>
            <a:spLocks noGrp="1"/>
          </p:cNvSpPr>
          <p:nvPr>
            <p:ph type="pic" sz="quarter" idx="22" hasCustomPrompt="1"/>
          </p:nvPr>
        </p:nvSpPr>
        <p:spPr>
          <a:xfrm>
            <a:off x="5364088" y="1563638"/>
            <a:ext cx="2880000" cy="2880320"/>
          </a:xfrm>
          <a:prstGeom prst="rect">
            <a:avLst/>
          </a:prstGeom>
        </p:spPr>
        <p:txBody>
          <a:bodyPr lIns="0"/>
          <a:lstStyle>
            <a:lvl1pPr>
              <a:defRPr sz="1500" baseline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[Piktogram]</a:t>
            </a:r>
          </a:p>
        </p:txBody>
      </p:sp>
      <p:sp>
        <p:nvSpPr>
          <p:cNvPr id="13" name="Pladsholder til tekst 3"/>
          <p:cNvSpPr>
            <a:spLocks noGrp="1"/>
          </p:cNvSpPr>
          <p:nvPr>
            <p:ph type="body" sz="quarter" idx="23" hasCustomPrompt="1"/>
          </p:nvPr>
        </p:nvSpPr>
        <p:spPr>
          <a:xfrm>
            <a:off x="5364089" y="1203598"/>
            <a:ext cx="2880000" cy="288032"/>
          </a:xfrm>
          <a:prstGeom prst="rect">
            <a:avLst/>
          </a:prstGeom>
        </p:spPr>
        <p:txBody>
          <a:bodyPr lIns="0"/>
          <a:lstStyle>
            <a:lvl1pPr>
              <a:defRPr sz="16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&lt;Tekst&gt;</a:t>
            </a:r>
          </a:p>
        </p:txBody>
      </p:sp>
    </p:spTree>
    <p:extLst>
      <p:ext uri="{BB962C8B-B14F-4D97-AF65-F5344CB8AC3E}">
        <p14:creationId xmlns:p14="http://schemas.microsoft.com/office/powerpoint/2010/main" val="5311189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piktogramm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9592" y="365699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24" hasCustomPrompt="1"/>
          </p:nvPr>
        </p:nvSpPr>
        <p:spPr>
          <a:xfrm>
            <a:off x="899592" y="2139702"/>
            <a:ext cx="2340000" cy="2340000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da-DK" dirty="0"/>
              <a:t>[Piktogram]</a:t>
            </a:r>
          </a:p>
        </p:txBody>
      </p:sp>
      <p:sp>
        <p:nvSpPr>
          <p:cNvPr id="9" name="Pladsholder til billede 3"/>
          <p:cNvSpPr>
            <a:spLocks noGrp="1"/>
          </p:cNvSpPr>
          <p:nvPr>
            <p:ph type="pic" sz="quarter" idx="25" hasCustomPrompt="1"/>
          </p:nvPr>
        </p:nvSpPr>
        <p:spPr>
          <a:xfrm>
            <a:off x="3402000" y="2139702"/>
            <a:ext cx="2340000" cy="2340000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da-DK" dirty="0"/>
              <a:t>[Piktogram]</a:t>
            </a:r>
          </a:p>
        </p:txBody>
      </p:sp>
      <p:sp>
        <p:nvSpPr>
          <p:cNvPr id="12" name="Pladsholder til billede 3"/>
          <p:cNvSpPr>
            <a:spLocks noGrp="1"/>
          </p:cNvSpPr>
          <p:nvPr>
            <p:ph type="pic" sz="quarter" idx="26" hasCustomPrompt="1"/>
          </p:nvPr>
        </p:nvSpPr>
        <p:spPr>
          <a:xfrm>
            <a:off x="5898624" y="2139702"/>
            <a:ext cx="2340000" cy="2340000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da-DK" dirty="0"/>
              <a:t>[Piktogram]</a:t>
            </a:r>
          </a:p>
        </p:txBody>
      </p:sp>
      <p:sp>
        <p:nvSpPr>
          <p:cNvPr id="11" name="Pladsholder til tekst 3">
            <a:extLst>
              <a:ext uri="{FF2B5EF4-FFF2-40B4-BE49-F238E27FC236}">
                <a16:creationId xmlns:a16="http://schemas.microsoft.com/office/drawing/2014/main" id="{1CC55E30-A1F1-4B2C-A73A-68408C7CA44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9112" y="1419622"/>
            <a:ext cx="2340000" cy="435431"/>
          </a:xfrm>
          <a:prstGeom prst="rect">
            <a:avLst/>
          </a:prstGeom>
        </p:spPr>
        <p:txBody>
          <a:bodyPr lIns="0"/>
          <a:lstStyle>
            <a:lvl1pPr>
              <a:defRPr sz="16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&lt;Tekst&gt;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7D4122BE-2F56-47EB-9C26-0F7A2BD202D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02000" y="1423005"/>
            <a:ext cx="2340000" cy="435431"/>
          </a:xfrm>
          <a:prstGeom prst="rect">
            <a:avLst/>
          </a:prstGeom>
        </p:spPr>
        <p:txBody>
          <a:bodyPr lIns="0"/>
          <a:lstStyle>
            <a:lvl1pPr>
              <a:defRPr sz="16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&lt;Tekst&gt;</a:t>
            </a:r>
          </a:p>
        </p:txBody>
      </p:sp>
      <p:sp>
        <p:nvSpPr>
          <p:cNvPr id="16" name="Pladsholder til tekst 3">
            <a:extLst>
              <a:ext uri="{FF2B5EF4-FFF2-40B4-BE49-F238E27FC236}">
                <a16:creationId xmlns:a16="http://schemas.microsoft.com/office/drawing/2014/main" id="{FC180877-A3CA-400B-AEE7-BB7C9960D23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940152" y="1423005"/>
            <a:ext cx="2340000" cy="435431"/>
          </a:xfrm>
          <a:prstGeom prst="rect">
            <a:avLst/>
          </a:prstGeom>
        </p:spPr>
        <p:txBody>
          <a:bodyPr lIns="0"/>
          <a:lstStyle>
            <a:lvl1pPr>
              <a:defRPr sz="16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&lt;Tekst&gt;</a:t>
            </a:r>
          </a:p>
        </p:txBody>
      </p:sp>
    </p:spTree>
    <p:extLst>
      <p:ext uri="{BB962C8B-B14F-4D97-AF65-F5344CB8AC3E}">
        <p14:creationId xmlns:p14="http://schemas.microsoft.com/office/powerpoint/2010/main" val="3270491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ørk grø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9592" y="365699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5" name="Pladsholder til tekst 3"/>
          <p:cNvSpPr>
            <a:spLocks noGrp="1"/>
          </p:cNvSpPr>
          <p:nvPr>
            <p:ph type="body" sz="quarter" idx="14" hasCustomPrompt="1"/>
          </p:nvPr>
        </p:nvSpPr>
        <p:spPr>
          <a:xfrm>
            <a:off x="899591" y="1560380"/>
            <a:ext cx="7347600" cy="2880000"/>
          </a:xfrm>
          <a:prstGeom prst="rect">
            <a:avLst/>
          </a:prstGeom>
        </p:spPr>
        <p:txBody>
          <a:bodyPr lIns="0"/>
          <a:lstStyle>
            <a:lvl1pPr algn="l">
              <a:spcBef>
                <a:spcPts val="600"/>
              </a:spcBef>
              <a:defRPr sz="1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a-DK" dirty="0"/>
              <a:t>&lt;Tekst&gt;</a:t>
            </a:r>
          </a:p>
        </p:txBody>
      </p:sp>
      <p:sp>
        <p:nvSpPr>
          <p:cNvPr id="4" name="Pladsholder til tekst 11">
            <a:extLst>
              <a:ext uri="{FF2B5EF4-FFF2-40B4-BE49-F238E27FC236}">
                <a16:creationId xmlns:a16="http://schemas.microsoft.com/office/drawing/2014/main" id="{0B3DFD0B-749E-45D7-B477-AC7BE92983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9592" y="987427"/>
            <a:ext cx="7348038" cy="5042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sz="15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&lt;Underoverskrift&gt;</a:t>
            </a:r>
          </a:p>
        </p:txBody>
      </p:sp>
    </p:spTree>
    <p:extLst>
      <p:ext uri="{BB962C8B-B14F-4D97-AF65-F5344CB8AC3E}">
        <p14:creationId xmlns:p14="http://schemas.microsoft.com/office/powerpoint/2010/main" val="28867864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ørk grå">
    <p:bg>
      <p:bgPr>
        <a:solidFill>
          <a:srgbClr val="828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9592" y="365699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5" name="Pladsholder til tekst 3"/>
          <p:cNvSpPr>
            <a:spLocks noGrp="1"/>
          </p:cNvSpPr>
          <p:nvPr>
            <p:ph type="body" sz="quarter" idx="14" hasCustomPrompt="1"/>
          </p:nvPr>
        </p:nvSpPr>
        <p:spPr>
          <a:xfrm>
            <a:off x="899591" y="1560380"/>
            <a:ext cx="7347600" cy="2880000"/>
          </a:xfrm>
          <a:prstGeom prst="rect">
            <a:avLst/>
          </a:prstGeom>
        </p:spPr>
        <p:txBody>
          <a:bodyPr lIns="0"/>
          <a:lstStyle>
            <a:lvl1pPr algn="l">
              <a:spcBef>
                <a:spcPts val="600"/>
              </a:spcBef>
              <a:defRPr sz="1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a-DK" dirty="0"/>
              <a:t>&lt;Tekst&gt;</a:t>
            </a:r>
          </a:p>
        </p:txBody>
      </p:sp>
      <p:sp>
        <p:nvSpPr>
          <p:cNvPr id="4" name="Pladsholder til tekst 11">
            <a:extLst>
              <a:ext uri="{FF2B5EF4-FFF2-40B4-BE49-F238E27FC236}">
                <a16:creationId xmlns:a16="http://schemas.microsoft.com/office/drawing/2014/main" id="{D4343AE6-792B-4B81-8F12-110F28A9FD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9592" y="987427"/>
            <a:ext cx="7348038" cy="5042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sz="15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&lt;Underoverskrift&gt;</a:t>
            </a:r>
          </a:p>
        </p:txBody>
      </p:sp>
    </p:spTree>
    <p:extLst>
      <p:ext uri="{BB962C8B-B14F-4D97-AF65-F5344CB8AC3E}">
        <p14:creationId xmlns:p14="http://schemas.microsoft.com/office/powerpoint/2010/main" val="18319761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ø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9592" y="365699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5" name="Pladsholder til tekst 3"/>
          <p:cNvSpPr>
            <a:spLocks noGrp="1"/>
          </p:cNvSpPr>
          <p:nvPr>
            <p:ph type="body" sz="quarter" idx="14" hasCustomPrompt="1"/>
          </p:nvPr>
        </p:nvSpPr>
        <p:spPr>
          <a:xfrm>
            <a:off x="899591" y="1560380"/>
            <a:ext cx="7347600" cy="2880000"/>
          </a:xfrm>
          <a:prstGeom prst="rect">
            <a:avLst/>
          </a:prstGeom>
        </p:spPr>
        <p:txBody>
          <a:bodyPr lIns="0"/>
          <a:lstStyle>
            <a:lvl1pPr algn="l">
              <a:spcBef>
                <a:spcPts val="600"/>
              </a:spcBef>
              <a:defRPr sz="1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a-DK" dirty="0"/>
              <a:t>&lt;Tekst&gt;</a:t>
            </a:r>
          </a:p>
        </p:txBody>
      </p:sp>
      <p:sp>
        <p:nvSpPr>
          <p:cNvPr id="4" name="Pladsholder til tekst 11">
            <a:extLst>
              <a:ext uri="{FF2B5EF4-FFF2-40B4-BE49-F238E27FC236}">
                <a16:creationId xmlns:a16="http://schemas.microsoft.com/office/drawing/2014/main" id="{854B3C96-9C8F-4051-A564-B1C27193AB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9592" y="987427"/>
            <a:ext cx="7348038" cy="5042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sz="15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&lt;Underoverskrift&gt;</a:t>
            </a:r>
          </a:p>
        </p:txBody>
      </p:sp>
    </p:spTree>
    <p:extLst>
      <p:ext uri="{BB962C8B-B14F-4D97-AF65-F5344CB8AC3E}">
        <p14:creationId xmlns:p14="http://schemas.microsoft.com/office/powerpoint/2010/main" val="1831976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3">
    <p:bg>
      <p:bgPr>
        <a:solidFill>
          <a:srgbClr val="F0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 txBox="1">
            <a:spLocks/>
          </p:cNvSpPr>
          <p:nvPr userDrawn="1"/>
        </p:nvSpPr>
        <p:spPr>
          <a:xfrm>
            <a:off x="0" y="19587"/>
            <a:ext cx="9144000" cy="243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432000" anchor="ctr" anchorCtr="0"/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</a:t>
            </a:r>
            <a:r>
              <a:rPr lang="en-GB" dirty="0" err="1"/>
              <a:t>pictureplaceholder</a:t>
            </a:r>
            <a:r>
              <a:rPr lang="en-GB" dirty="0"/>
              <a:t>, insert picture via </a:t>
            </a:r>
            <a:r>
              <a:rPr lang="en-GB" dirty="0" err="1"/>
              <a:t>ImageShopper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" t="31106" r="-69" b="28898"/>
          <a:stretch/>
        </p:blipFill>
        <p:spPr bwMode="auto">
          <a:xfrm>
            <a:off x="0" y="0"/>
            <a:ext cx="9144000" cy="24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A72445DC-6A27-44B1-939D-DA9DA67D69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83847" y="4299942"/>
            <a:ext cx="1800200" cy="7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A4330915-3891-4A0C-8B5A-BFB6FCEF77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3579862"/>
            <a:ext cx="4319959" cy="288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0" baseline="0">
                <a:solidFill>
                  <a:srgbClr val="79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&lt;Dato [</a:t>
            </a:r>
            <a:r>
              <a:rPr lang="da-DK" dirty="0" err="1"/>
              <a:t>dd</a:t>
            </a:r>
            <a:r>
              <a:rPr lang="da-DK" dirty="0"/>
              <a:t>-mm-</a:t>
            </a:r>
            <a:r>
              <a:rPr lang="da-DK" dirty="0" err="1"/>
              <a:t>åååå</a:t>
            </a:r>
            <a:r>
              <a:rPr lang="da-DK" dirty="0"/>
              <a:t>]&gt;</a:t>
            </a:r>
          </a:p>
        </p:txBody>
      </p:sp>
      <p:sp>
        <p:nvSpPr>
          <p:cNvPr id="12" name="Pladsholder til tekst 2">
            <a:extLst>
              <a:ext uri="{FF2B5EF4-FFF2-40B4-BE49-F238E27FC236}">
                <a16:creationId xmlns:a16="http://schemas.microsoft.com/office/drawing/2014/main" id="{3843C23E-997E-479E-8149-5A545399CC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2716213"/>
            <a:ext cx="4310063" cy="3603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da-DK" sz="20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&lt;Overskrift 1&gt;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35427787-4878-4555-B83C-EF35329C2B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65650" y="3794993"/>
            <a:ext cx="4325938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>
                <a:solidFill>
                  <a:srgbClr val="79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a-DK" dirty="0"/>
              <a:t>&lt;Navn&gt;</a:t>
            </a:r>
          </a:p>
        </p:txBody>
      </p:sp>
    </p:spTree>
    <p:extLst>
      <p:ext uri="{BB962C8B-B14F-4D97-AF65-F5344CB8AC3E}">
        <p14:creationId xmlns:p14="http://schemas.microsoft.com/office/powerpoint/2010/main" val="16804531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s støvet grø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9592" y="365699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5" name="Pladsholder til tekst 3"/>
          <p:cNvSpPr>
            <a:spLocks noGrp="1"/>
          </p:cNvSpPr>
          <p:nvPr>
            <p:ph type="body" sz="quarter" idx="14" hasCustomPrompt="1"/>
          </p:nvPr>
        </p:nvSpPr>
        <p:spPr>
          <a:xfrm>
            <a:off x="899591" y="1560380"/>
            <a:ext cx="7347600" cy="2880000"/>
          </a:xfrm>
          <a:prstGeom prst="rect">
            <a:avLst/>
          </a:prstGeom>
        </p:spPr>
        <p:txBody>
          <a:bodyPr lIns="0"/>
          <a:lstStyle>
            <a:lvl1pPr algn="l">
              <a:spcBef>
                <a:spcPts val="600"/>
              </a:spcBef>
              <a:defRPr sz="14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a-DK" dirty="0"/>
              <a:t>&lt;Tekst&gt;</a:t>
            </a:r>
          </a:p>
        </p:txBody>
      </p:sp>
      <p:sp>
        <p:nvSpPr>
          <p:cNvPr id="4" name="Pladsholder til tekst 11">
            <a:extLst>
              <a:ext uri="{FF2B5EF4-FFF2-40B4-BE49-F238E27FC236}">
                <a16:creationId xmlns:a16="http://schemas.microsoft.com/office/drawing/2014/main" id="{687C0C15-D9F8-4774-928C-77B6BD7FA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9592" y="987427"/>
            <a:ext cx="7348038" cy="5042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sz="15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&lt;Underoverskrift&gt;</a:t>
            </a:r>
          </a:p>
        </p:txBody>
      </p:sp>
    </p:spTree>
    <p:extLst>
      <p:ext uri="{BB962C8B-B14F-4D97-AF65-F5344CB8AC3E}">
        <p14:creationId xmlns:p14="http://schemas.microsoft.com/office/powerpoint/2010/main" val="22040325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yb rød/bru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9592" y="365699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5" name="Pladsholder til tekst 3"/>
          <p:cNvSpPr>
            <a:spLocks noGrp="1"/>
          </p:cNvSpPr>
          <p:nvPr>
            <p:ph type="body" sz="quarter" idx="14" hasCustomPrompt="1"/>
          </p:nvPr>
        </p:nvSpPr>
        <p:spPr>
          <a:xfrm>
            <a:off x="899591" y="1560380"/>
            <a:ext cx="7347600" cy="2880000"/>
          </a:xfrm>
          <a:prstGeom prst="rect">
            <a:avLst/>
          </a:prstGeom>
        </p:spPr>
        <p:txBody>
          <a:bodyPr lIns="0"/>
          <a:lstStyle>
            <a:lvl1pPr algn="l">
              <a:spcBef>
                <a:spcPts val="600"/>
              </a:spcBef>
              <a:defRPr sz="1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a-DK" dirty="0"/>
              <a:t>&lt;Tekst&gt;</a:t>
            </a:r>
          </a:p>
        </p:txBody>
      </p:sp>
      <p:sp>
        <p:nvSpPr>
          <p:cNvPr id="4" name="Pladsholder til tekst 11">
            <a:extLst>
              <a:ext uri="{FF2B5EF4-FFF2-40B4-BE49-F238E27FC236}">
                <a16:creationId xmlns:a16="http://schemas.microsoft.com/office/drawing/2014/main" id="{3BCFEBF9-F8ED-4AF2-8ED0-EE9CC4D624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9592" y="987427"/>
            <a:ext cx="7348038" cy="5042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sz="15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&lt;Underoverskrift&gt;</a:t>
            </a:r>
          </a:p>
        </p:txBody>
      </p:sp>
    </p:spTree>
    <p:extLst>
      <p:ext uri="{BB962C8B-B14F-4D97-AF65-F5344CB8AC3E}">
        <p14:creationId xmlns:p14="http://schemas.microsoft.com/office/powerpoint/2010/main" val="17323622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ø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9592" y="365699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5" name="Pladsholder til tekst 3"/>
          <p:cNvSpPr>
            <a:spLocks noGrp="1"/>
          </p:cNvSpPr>
          <p:nvPr>
            <p:ph type="body" sz="quarter" idx="14" hasCustomPrompt="1"/>
          </p:nvPr>
        </p:nvSpPr>
        <p:spPr>
          <a:xfrm>
            <a:off x="899591" y="1560380"/>
            <a:ext cx="7347600" cy="2880000"/>
          </a:xfrm>
          <a:prstGeom prst="rect">
            <a:avLst/>
          </a:prstGeom>
        </p:spPr>
        <p:txBody>
          <a:bodyPr lIns="0"/>
          <a:lstStyle>
            <a:lvl1pPr algn="l">
              <a:spcBef>
                <a:spcPts val="600"/>
              </a:spcBef>
              <a:defRPr sz="1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a-DK" dirty="0"/>
              <a:t>&lt;Tekst&gt;</a:t>
            </a:r>
          </a:p>
        </p:txBody>
      </p:sp>
      <p:sp>
        <p:nvSpPr>
          <p:cNvPr id="4" name="Pladsholder til tekst 11">
            <a:extLst>
              <a:ext uri="{FF2B5EF4-FFF2-40B4-BE49-F238E27FC236}">
                <a16:creationId xmlns:a16="http://schemas.microsoft.com/office/drawing/2014/main" id="{B09C0682-6540-475C-A8A3-5F81BCF255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9592" y="987427"/>
            <a:ext cx="7348038" cy="5042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sz="15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&lt;Underoverskrift&gt;</a:t>
            </a:r>
          </a:p>
        </p:txBody>
      </p:sp>
    </p:spTree>
    <p:extLst>
      <p:ext uri="{BB962C8B-B14F-4D97-AF65-F5344CB8AC3E}">
        <p14:creationId xmlns:p14="http://schemas.microsoft.com/office/powerpoint/2010/main" val="38146728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l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9592" y="365699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5" name="Pladsholder til tekst 3"/>
          <p:cNvSpPr>
            <a:spLocks noGrp="1"/>
          </p:cNvSpPr>
          <p:nvPr>
            <p:ph type="body" sz="quarter" idx="14" hasCustomPrompt="1"/>
          </p:nvPr>
        </p:nvSpPr>
        <p:spPr>
          <a:xfrm>
            <a:off x="899591" y="1560380"/>
            <a:ext cx="7347600" cy="2880000"/>
          </a:xfrm>
          <a:prstGeom prst="rect">
            <a:avLst/>
          </a:prstGeom>
        </p:spPr>
        <p:txBody>
          <a:bodyPr lIns="0"/>
          <a:lstStyle>
            <a:lvl1pPr algn="l">
              <a:spcBef>
                <a:spcPts val="600"/>
              </a:spcBef>
              <a:defRPr sz="1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a-DK" dirty="0"/>
              <a:t>&lt;Tekst&gt;</a:t>
            </a:r>
          </a:p>
        </p:txBody>
      </p:sp>
      <p:sp>
        <p:nvSpPr>
          <p:cNvPr id="4" name="Pladsholder til tekst 11">
            <a:extLst>
              <a:ext uri="{FF2B5EF4-FFF2-40B4-BE49-F238E27FC236}">
                <a16:creationId xmlns:a16="http://schemas.microsoft.com/office/drawing/2014/main" id="{B833267F-DD08-4629-BB44-B6ABA55F6F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9592" y="987427"/>
            <a:ext cx="7348038" cy="5042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sz="15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&lt;Underoverskrift&gt;</a:t>
            </a:r>
          </a:p>
        </p:txBody>
      </p:sp>
    </p:spTree>
    <p:extLst>
      <p:ext uri="{BB962C8B-B14F-4D97-AF65-F5344CB8AC3E}">
        <p14:creationId xmlns:p14="http://schemas.microsoft.com/office/powerpoint/2010/main" val="31619149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to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885B66F9-3FA0-496D-A9A0-B0F1F0D929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C401E398-4690-47D1-9D2A-A98F5308B0B8}"/>
              </a:ext>
            </a:extLst>
          </p:cNvPr>
          <p:cNvCxnSpPr>
            <a:cxnSpLocks/>
          </p:cNvCxnSpPr>
          <p:nvPr userDrawn="1"/>
        </p:nvCxnSpPr>
        <p:spPr>
          <a:xfrm>
            <a:off x="1419928" y="4731003"/>
            <a:ext cx="574436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Pladsholder til diasnummer 5">
            <a:extLst>
              <a:ext uri="{FF2B5EF4-FFF2-40B4-BE49-F238E27FC236}">
                <a16:creationId xmlns:a16="http://schemas.microsoft.com/office/drawing/2014/main" id="{59B2A29F-1D4B-4817-BC23-03D087D51A1D}"/>
              </a:ext>
            </a:extLst>
          </p:cNvPr>
          <p:cNvSpPr txBox="1">
            <a:spLocks/>
          </p:cNvSpPr>
          <p:nvPr userDrawn="1"/>
        </p:nvSpPr>
        <p:spPr>
          <a:xfrm>
            <a:off x="827583" y="4593686"/>
            <a:ext cx="4320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AAE90B4-05C2-4CFA-B75A-4B7C5E977355}" type="slidenum">
              <a:rPr lang="da-DK" smtClean="0">
                <a:solidFill>
                  <a:schemeClr val="bg2"/>
                </a:solidFill>
              </a:rPr>
              <a:pPr algn="l"/>
              <a:t>‹nr.›</a:t>
            </a:fld>
            <a:endParaRPr lang="da-DK" dirty="0">
              <a:solidFill>
                <a:schemeClr val="bg2"/>
              </a:solidFill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848A6991-BF22-496F-B5F2-DF87EC42CA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0312" y="4532890"/>
            <a:ext cx="936103" cy="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A20DAC6B-46EE-4223-9C59-AA265D50DDF3}"/>
              </a:ext>
            </a:extLst>
          </p:cNvPr>
          <p:cNvSpPr txBox="1"/>
          <p:nvPr userDrawn="1"/>
        </p:nvSpPr>
        <p:spPr>
          <a:xfrm>
            <a:off x="5796137" y="27931"/>
            <a:ext cx="33123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900" dirty="0">
                <a:solidFill>
                  <a:schemeClr val="bg1"/>
                </a:solidFill>
              </a:rPr>
              <a:t>Foto: Rahbek Media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B27F3447-77B2-465E-9C15-72163924F9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583" y="1131590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800" b="1" kern="120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</p:spTree>
    <p:extLst>
      <p:ext uri="{BB962C8B-B14F-4D97-AF65-F5344CB8AC3E}">
        <p14:creationId xmlns:p14="http://schemas.microsoft.com/office/powerpoint/2010/main" val="41301621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0 - indsæt sel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D9E88C63-6596-4FCF-87EC-386C562453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5" name="Titel 9">
            <a:extLst>
              <a:ext uri="{FF2B5EF4-FFF2-40B4-BE49-F238E27FC236}">
                <a16:creationId xmlns:a16="http://schemas.microsoft.com/office/drawing/2014/main" id="{69DAE934-ECEC-4C74-BE0C-EAA3D7A61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583" y="1131590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800" b="1" kern="1200" baseline="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C95C234B-6969-49A7-B4F3-140AB08D8FA5}"/>
              </a:ext>
            </a:extLst>
          </p:cNvPr>
          <p:cNvSpPr txBox="1"/>
          <p:nvPr userDrawn="1"/>
        </p:nvSpPr>
        <p:spPr>
          <a:xfrm>
            <a:off x="-2412776" y="0"/>
            <a:ext cx="2271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Indsæt sidefod fra inspirationsslides – da den ikke kommer med når foto hentes ind</a:t>
            </a:r>
          </a:p>
        </p:txBody>
      </p:sp>
    </p:spTree>
    <p:extLst>
      <p:ext uri="{BB962C8B-B14F-4D97-AF65-F5344CB8AC3E}">
        <p14:creationId xmlns:p14="http://schemas.microsoft.com/office/powerpoint/2010/main" val="8751493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885B66F9-3FA0-496D-A9A0-B0F1F0D929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C401E398-4690-47D1-9D2A-A98F5308B0B8}"/>
              </a:ext>
            </a:extLst>
          </p:cNvPr>
          <p:cNvCxnSpPr>
            <a:cxnSpLocks/>
          </p:cNvCxnSpPr>
          <p:nvPr userDrawn="1"/>
        </p:nvCxnSpPr>
        <p:spPr>
          <a:xfrm>
            <a:off x="1419928" y="4731003"/>
            <a:ext cx="574436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Pladsholder til diasnummer 5">
            <a:extLst>
              <a:ext uri="{FF2B5EF4-FFF2-40B4-BE49-F238E27FC236}">
                <a16:creationId xmlns:a16="http://schemas.microsoft.com/office/drawing/2014/main" id="{59B2A29F-1D4B-4817-BC23-03D087D51A1D}"/>
              </a:ext>
            </a:extLst>
          </p:cNvPr>
          <p:cNvSpPr txBox="1">
            <a:spLocks/>
          </p:cNvSpPr>
          <p:nvPr userDrawn="1"/>
        </p:nvSpPr>
        <p:spPr>
          <a:xfrm>
            <a:off x="827583" y="4593686"/>
            <a:ext cx="4320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AAE90B4-05C2-4CFA-B75A-4B7C5E977355}" type="slidenum">
              <a:rPr lang="da-DK" smtClean="0">
                <a:solidFill>
                  <a:schemeClr val="bg2"/>
                </a:solidFill>
              </a:rPr>
              <a:pPr algn="l"/>
              <a:t>‹nr.›</a:t>
            </a:fld>
            <a:endParaRPr lang="da-DK" dirty="0">
              <a:solidFill>
                <a:schemeClr val="bg2"/>
              </a:solidFill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848A6991-BF22-496F-B5F2-DF87EC42CA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0312" y="4532890"/>
            <a:ext cx="936103" cy="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A20DAC6B-46EE-4223-9C59-AA265D50DDF3}"/>
              </a:ext>
            </a:extLst>
          </p:cNvPr>
          <p:cNvSpPr txBox="1"/>
          <p:nvPr userDrawn="1"/>
        </p:nvSpPr>
        <p:spPr>
          <a:xfrm>
            <a:off x="5796137" y="27931"/>
            <a:ext cx="33123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900" dirty="0">
                <a:solidFill>
                  <a:schemeClr val="bg1"/>
                </a:solidFill>
              </a:rPr>
              <a:t>Foto: Rahbek Media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B27F3447-77B2-465E-9C15-72163924F9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583" y="1131590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800" b="1" kern="120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</p:spTree>
    <p:extLst>
      <p:ext uri="{BB962C8B-B14F-4D97-AF65-F5344CB8AC3E}">
        <p14:creationId xmlns:p14="http://schemas.microsoft.com/office/powerpoint/2010/main" val="11177438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885B66F9-3FA0-496D-A9A0-B0F1F0D929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79"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cxnSp>
        <p:nvCxnSpPr>
          <p:cNvPr id="4" name="Lige forbindelse 3">
            <a:extLst>
              <a:ext uri="{FF2B5EF4-FFF2-40B4-BE49-F238E27FC236}">
                <a16:creationId xmlns:a16="http://schemas.microsoft.com/office/drawing/2014/main" id="{EE8D57B8-F384-4083-B50B-E6A0A23BF4E4}"/>
              </a:ext>
            </a:extLst>
          </p:cNvPr>
          <p:cNvCxnSpPr>
            <a:cxnSpLocks/>
          </p:cNvCxnSpPr>
          <p:nvPr userDrawn="1"/>
        </p:nvCxnSpPr>
        <p:spPr>
          <a:xfrm>
            <a:off x="1419928" y="4731003"/>
            <a:ext cx="574436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Pladsholder til diasnummer 5">
            <a:extLst>
              <a:ext uri="{FF2B5EF4-FFF2-40B4-BE49-F238E27FC236}">
                <a16:creationId xmlns:a16="http://schemas.microsoft.com/office/drawing/2014/main" id="{056F8B70-E8C3-43EE-8AE5-5354E889B874}"/>
              </a:ext>
            </a:extLst>
          </p:cNvPr>
          <p:cNvSpPr txBox="1">
            <a:spLocks/>
          </p:cNvSpPr>
          <p:nvPr userDrawn="1"/>
        </p:nvSpPr>
        <p:spPr>
          <a:xfrm>
            <a:off x="827583" y="4593686"/>
            <a:ext cx="4320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AAE90B4-05C2-4CFA-B75A-4B7C5E977355}" type="slidenum">
              <a:rPr lang="da-DK" smtClean="0">
                <a:solidFill>
                  <a:schemeClr val="bg2"/>
                </a:solidFill>
              </a:rPr>
              <a:pPr algn="l"/>
              <a:t>‹nr.›</a:t>
            </a:fld>
            <a:endParaRPr lang="da-DK" dirty="0">
              <a:solidFill>
                <a:schemeClr val="bg2"/>
              </a:solidFill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09FDCBB9-6B87-481D-8FF3-98F5BD05632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0312" y="4532890"/>
            <a:ext cx="936103" cy="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F673C2F0-1816-4569-A78E-8B78181D5DE7}"/>
              </a:ext>
            </a:extLst>
          </p:cNvPr>
          <p:cNvSpPr txBox="1"/>
          <p:nvPr userDrawn="1"/>
        </p:nvSpPr>
        <p:spPr>
          <a:xfrm>
            <a:off x="5796137" y="27931"/>
            <a:ext cx="33123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900" dirty="0">
                <a:solidFill>
                  <a:schemeClr val="bg1"/>
                </a:solidFill>
              </a:rPr>
              <a:t>Foto: Stefan Grage</a:t>
            </a:r>
          </a:p>
        </p:txBody>
      </p:sp>
      <p:sp>
        <p:nvSpPr>
          <p:cNvPr id="9" name="Titel 9">
            <a:extLst>
              <a:ext uri="{FF2B5EF4-FFF2-40B4-BE49-F238E27FC236}">
                <a16:creationId xmlns:a16="http://schemas.microsoft.com/office/drawing/2014/main" id="{A6C36018-8C21-454E-AA2E-A8FDC1CDA6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583" y="1131590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800" b="1" kern="120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</p:spTree>
    <p:extLst>
      <p:ext uri="{BB962C8B-B14F-4D97-AF65-F5344CB8AC3E}">
        <p14:creationId xmlns:p14="http://schemas.microsoft.com/office/powerpoint/2010/main" val="11196070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FF6CAC99-A1DC-4544-85BB-70C4C9F0EA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E75AE486-8E8D-4836-B33D-CE8466AA92FC}"/>
              </a:ext>
            </a:extLst>
          </p:cNvPr>
          <p:cNvCxnSpPr>
            <a:cxnSpLocks/>
          </p:cNvCxnSpPr>
          <p:nvPr userDrawn="1"/>
        </p:nvCxnSpPr>
        <p:spPr>
          <a:xfrm>
            <a:off x="1419928" y="4731003"/>
            <a:ext cx="574436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Pladsholder til diasnummer 5">
            <a:extLst>
              <a:ext uri="{FF2B5EF4-FFF2-40B4-BE49-F238E27FC236}">
                <a16:creationId xmlns:a16="http://schemas.microsoft.com/office/drawing/2014/main" id="{B0F1C46E-AB2E-4918-96AF-771A465564BA}"/>
              </a:ext>
            </a:extLst>
          </p:cNvPr>
          <p:cNvSpPr txBox="1">
            <a:spLocks/>
          </p:cNvSpPr>
          <p:nvPr userDrawn="1"/>
        </p:nvSpPr>
        <p:spPr>
          <a:xfrm>
            <a:off x="827583" y="4593686"/>
            <a:ext cx="4320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AAE90B4-05C2-4CFA-B75A-4B7C5E977355}" type="slidenum">
              <a:rPr lang="da-DK" smtClean="0">
                <a:solidFill>
                  <a:schemeClr val="bg2"/>
                </a:solidFill>
              </a:rPr>
              <a:pPr algn="l"/>
              <a:t>‹nr.›</a:t>
            </a:fld>
            <a:endParaRPr lang="da-DK" dirty="0">
              <a:solidFill>
                <a:schemeClr val="bg2"/>
              </a:solidFill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3E3AEE1A-8AF4-4B6D-9249-1F4541A6BA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0312" y="4532890"/>
            <a:ext cx="936103" cy="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FDF929E5-B638-43CF-BF18-9D44CB99B4A1}"/>
              </a:ext>
            </a:extLst>
          </p:cNvPr>
          <p:cNvSpPr txBox="1"/>
          <p:nvPr userDrawn="1"/>
        </p:nvSpPr>
        <p:spPr>
          <a:xfrm>
            <a:off x="5796137" y="27931"/>
            <a:ext cx="33123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900" dirty="0">
                <a:solidFill>
                  <a:schemeClr val="tx1"/>
                </a:solidFill>
              </a:rPr>
              <a:t>Foto: Steven </a:t>
            </a:r>
            <a:r>
              <a:rPr lang="da-DK" sz="900" dirty="0" err="1">
                <a:solidFill>
                  <a:schemeClr val="tx1"/>
                </a:solidFill>
              </a:rPr>
              <a:t>Lasry</a:t>
            </a:r>
            <a:endParaRPr lang="da-DK" sz="900" dirty="0">
              <a:solidFill>
                <a:schemeClr val="tx1"/>
              </a:solidFill>
            </a:endParaRP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19790B63-C3B0-4270-9890-3264E1B95C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583" y="1131590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800" b="1" kern="1200" baseline="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</p:spTree>
    <p:extLst>
      <p:ext uri="{BB962C8B-B14F-4D97-AF65-F5344CB8AC3E}">
        <p14:creationId xmlns:p14="http://schemas.microsoft.com/office/powerpoint/2010/main" val="16942248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885B66F9-3FA0-496D-A9A0-B0F1F0D929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" b="7809"/>
          <a:stretch/>
        </p:blipFill>
        <p:spPr>
          <a:xfrm>
            <a:off x="-1" y="-452587"/>
            <a:ext cx="9150215" cy="5596087"/>
          </a:xfrm>
          <a:prstGeom prst="rect">
            <a:avLst/>
          </a:prstGeom>
        </p:spPr>
      </p:pic>
      <p:cxnSp>
        <p:nvCxnSpPr>
          <p:cNvPr id="4" name="Lige forbindelse 3">
            <a:extLst>
              <a:ext uri="{FF2B5EF4-FFF2-40B4-BE49-F238E27FC236}">
                <a16:creationId xmlns:a16="http://schemas.microsoft.com/office/drawing/2014/main" id="{0C32291F-1019-418A-AF48-25A17EAFEB88}"/>
              </a:ext>
            </a:extLst>
          </p:cNvPr>
          <p:cNvCxnSpPr>
            <a:cxnSpLocks/>
          </p:cNvCxnSpPr>
          <p:nvPr userDrawn="1"/>
        </p:nvCxnSpPr>
        <p:spPr>
          <a:xfrm>
            <a:off x="1419928" y="4731003"/>
            <a:ext cx="574436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Pladsholder til diasnummer 5">
            <a:extLst>
              <a:ext uri="{FF2B5EF4-FFF2-40B4-BE49-F238E27FC236}">
                <a16:creationId xmlns:a16="http://schemas.microsoft.com/office/drawing/2014/main" id="{E1849129-C5BA-42B7-BBCA-3C9B75CFD731}"/>
              </a:ext>
            </a:extLst>
          </p:cNvPr>
          <p:cNvSpPr txBox="1">
            <a:spLocks/>
          </p:cNvSpPr>
          <p:nvPr userDrawn="1"/>
        </p:nvSpPr>
        <p:spPr>
          <a:xfrm>
            <a:off x="827583" y="4593686"/>
            <a:ext cx="4320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AAE90B4-05C2-4CFA-B75A-4B7C5E977355}" type="slidenum">
              <a:rPr lang="da-DK" smtClean="0">
                <a:solidFill>
                  <a:schemeClr val="bg2"/>
                </a:solidFill>
              </a:rPr>
              <a:pPr algn="l"/>
              <a:t>‹nr.›</a:t>
            </a:fld>
            <a:endParaRPr lang="da-DK" dirty="0">
              <a:solidFill>
                <a:schemeClr val="bg2"/>
              </a:solidFill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38A2D280-5DE5-46DC-B371-C21FB41A6F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0312" y="4532890"/>
            <a:ext cx="936103" cy="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D00759D6-E66E-42BD-89D3-C36CB81F1FF7}"/>
              </a:ext>
            </a:extLst>
          </p:cNvPr>
          <p:cNvSpPr txBox="1"/>
          <p:nvPr userDrawn="1"/>
        </p:nvSpPr>
        <p:spPr>
          <a:xfrm>
            <a:off x="5796137" y="27931"/>
            <a:ext cx="33123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900" dirty="0">
                <a:solidFill>
                  <a:schemeClr val="tx1"/>
                </a:solidFill>
              </a:rPr>
              <a:t>Foto: Yangfan </a:t>
            </a:r>
            <a:r>
              <a:rPr lang="da-DK" sz="900" dirty="0" err="1">
                <a:solidFill>
                  <a:schemeClr val="tx1"/>
                </a:solidFill>
              </a:rPr>
              <a:t>Xiao</a:t>
            </a:r>
            <a:endParaRPr lang="da-DK" sz="900" dirty="0">
              <a:solidFill>
                <a:schemeClr val="tx1"/>
              </a:solidFill>
            </a:endParaRPr>
          </a:p>
        </p:txBody>
      </p:sp>
      <p:sp>
        <p:nvSpPr>
          <p:cNvPr id="9" name="Titel 9">
            <a:extLst>
              <a:ext uri="{FF2B5EF4-FFF2-40B4-BE49-F238E27FC236}">
                <a16:creationId xmlns:a16="http://schemas.microsoft.com/office/drawing/2014/main" id="{0B10D321-9BE8-41B0-B2D0-925EE96DDC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583" y="1131590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800" b="1" kern="1200" baseline="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</p:spTree>
    <p:extLst>
      <p:ext uri="{BB962C8B-B14F-4D97-AF65-F5344CB8AC3E}">
        <p14:creationId xmlns:p14="http://schemas.microsoft.com/office/powerpoint/2010/main" val="2180377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4">
    <p:bg>
      <p:bgPr>
        <a:solidFill>
          <a:srgbClr val="F0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 txBox="1">
            <a:spLocks/>
          </p:cNvSpPr>
          <p:nvPr userDrawn="1"/>
        </p:nvSpPr>
        <p:spPr>
          <a:xfrm>
            <a:off x="0" y="19587"/>
            <a:ext cx="9144000" cy="243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432000" anchor="ctr" anchorCtr="0"/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</a:t>
            </a:r>
            <a:r>
              <a:rPr lang="en-GB" dirty="0" err="1"/>
              <a:t>pictureplaceholder</a:t>
            </a:r>
            <a:r>
              <a:rPr lang="en-GB" dirty="0"/>
              <a:t>, insert picture via </a:t>
            </a:r>
            <a:r>
              <a:rPr lang="en-GB" dirty="0" err="1"/>
              <a:t>ImageShopper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24" b="33755"/>
          <a:stretch/>
        </p:blipFill>
        <p:spPr bwMode="auto">
          <a:xfrm>
            <a:off x="0" y="-1"/>
            <a:ext cx="9144000" cy="24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A72445DC-6A27-44B1-939D-DA9DA67D69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83847" y="4299942"/>
            <a:ext cx="1800200" cy="7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A4330915-3891-4A0C-8B5A-BFB6FCEF77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3579862"/>
            <a:ext cx="4319959" cy="288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0" baseline="0">
                <a:solidFill>
                  <a:srgbClr val="79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&lt;Dato [</a:t>
            </a:r>
            <a:r>
              <a:rPr lang="da-DK" dirty="0" err="1"/>
              <a:t>dd</a:t>
            </a:r>
            <a:r>
              <a:rPr lang="da-DK" dirty="0"/>
              <a:t>-mm-</a:t>
            </a:r>
            <a:r>
              <a:rPr lang="da-DK" dirty="0" err="1"/>
              <a:t>åååå</a:t>
            </a:r>
            <a:r>
              <a:rPr lang="da-DK" dirty="0"/>
              <a:t>]&gt;</a:t>
            </a:r>
          </a:p>
        </p:txBody>
      </p:sp>
      <p:sp>
        <p:nvSpPr>
          <p:cNvPr id="12" name="Pladsholder til tekst 2">
            <a:extLst>
              <a:ext uri="{FF2B5EF4-FFF2-40B4-BE49-F238E27FC236}">
                <a16:creationId xmlns:a16="http://schemas.microsoft.com/office/drawing/2014/main" id="{3843C23E-997E-479E-8149-5A545399CC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2716213"/>
            <a:ext cx="4310063" cy="3603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da-DK" sz="20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&lt;Overskrift 1&gt;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35427787-4878-4555-B83C-EF35329C2B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65650" y="3794993"/>
            <a:ext cx="4325938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>
                <a:solidFill>
                  <a:srgbClr val="79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a-DK" dirty="0"/>
              <a:t>&lt;Navn&gt;</a:t>
            </a:r>
          </a:p>
        </p:txBody>
      </p:sp>
    </p:spTree>
    <p:extLst>
      <p:ext uri="{BB962C8B-B14F-4D97-AF65-F5344CB8AC3E}">
        <p14:creationId xmlns:p14="http://schemas.microsoft.com/office/powerpoint/2010/main" val="6780676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885B66F9-3FA0-496D-A9A0-B0F1F0D929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21" b="3579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4" name="Lige forbindelse 3">
            <a:extLst>
              <a:ext uri="{FF2B5EF4-FFF2-40B4-BE49-F238E27FC236}">
                <a16:creationId xmlns:a16="http://schemas.microsoft.com/office/drawing/2014/main" id="{C4E4B494-43A6-4709-8CF4-C0DA47267024}"/>
              </a:ext>
            </a:extLst>
          </p:cNvPr>
          <p:cNvCxnSpPr>
            <a:cxnSpLocks/>
          </p:cNvCxnSpPr>
          <p:nvPr userDrawn="1"/>
        </p:nvCxnSpPr>
        <p:spPr>
          <a:xfrm>
            <a:off x="1419928" y="4731003"/>
            <a:ext cx="574436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Pladsholder til diasnummer 5">
            <a:extLst>
              <a:ext uri="{FF2B5EF4-FFF2-40B4-BE49-F238E27FC236}">
                <a16:creationId xmlns:a16="http://schemas.microsoft.com/office/drawing/2014/main" id="{0DB13FE4-BA4E-4850-A599-1B03D2912BEA}"/>
              </a:ext>
            </a:extLst>
          </p:cNvPr>
          <p:cNvSpPr txBox="1">
            <a:spLocks/>
          </p:cNvSpPr>
          <p:nvPr userDrawn="1"/>
        </p:nvSpPr>
        <p:spPr>
          <a:xfrm>
            <a:off x="827583" y="4593686"/>
            <a:ext cx="4320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AAE90B4-05C2-4CFA-B75A-4B7C5E977355}" type="slidenum">
              <a:rPr lang="da-DK" smtClean="0">
                <a:solidFill>
                  <a:schemeClr val="bg2"/>
                </a:solidFill>
              </a:rPr>
              <a:pPr algn="l"/>
              <a:t>‹nr.›</a:t>
            </a:fld>
            <a:endParaRPr lang="da-DK" dirty="0">
              <a:solidFill>
                <a:schemeClr val="bg2"/>
              </a:solidFill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05151DB-C212-46DF-ABBB-1CCA888860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0312" y="4532890"/>
            <a:ext cx="936103" cy="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4A4F879D-EDA9-483B-A56F-7ABAE6F3C0ED}"/>
              </a:ext>
            </a:extLst>
          </p:cNvPr>
          <p:cNvSpPr txBox="1"/>
          <p:nvPr userDrawn="1"/>
        </p:nvSpPr>
        <p:spPr>
          <a:xfrm>
            <a:off x="5796137" y="27931"/>
            <a:ext cx="33123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900" dirty="0">
                <a:solidFill>
                  <a:schemeClr val="tx1"/>
                </a:solidFill>
              </a:rPr>
              <a:t>Foto: Nikolaj Peter Rathmann</a:t>
            </a:r>
          </a:p>
        </p:txBody>
      </p:sp>
      <p:sp>
        <p:nvSpPr>
          <p:cNvPr id="9" name="Titel 9">
            <a:extLst>
              <a:ext uri="{FF2B5EF4-FFF2-40B4-BE49-F238E27FC236}">
                <a16:creationId xmlns:a16="http://schemas.microsoft.com/office/drawing/2014/main" id="{87355253-3C5A-4A85-B757-B92E71909E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583" y="1131590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800" b="1" kern="1200" baseline="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</p:spTree>
    <p:extLst>
      <p:ext uri="{BB962C8B-B14F-4D97-AF65-F5344CB8AC3E}">
        <p14:creationId xmlns:p14="http://schemas.microsoft.com/office/powerpoint/2010/main" val="31523939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6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885B66F9-3FA0-496D-A9A0-B0F1F0D929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01" b="296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4" name="Lige forbindelse 3">
            <a:extLst>
              <a:ext uri="{FF2B5EF4-FFF2-40B4-BE49-F238E27FC236}">
                <a16:creationId xmlns:a16="http://schemas.microsoft.com/office/drawing/2014/main" id="{47C7002A-5DC9-459C-AEF1-B60278E06F1F}"/>
              </a:ext>
            </a:extLst>
          </p:cNvPr>
          <p:cNvCxnSpPr>
            <a:cxnSpLocks/>
          </p:cNvCxnSpPr>
          <p:nvPr userDrawn="1"/>
        </p:nvCxnSpPr>
        <p:spPr>
          <a:xfrm>
            <a:off x="1419928" y="4731003"/>
            <a:ext cx="574436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Pladsholder til diasnummer 5">
            <a:extLst>
              <a:ext uri="{FF2B5EF4-FFF2-40B4-BE49-F238E27FC236}">
                <a16:creationId xmlns:a16="http://schemas.microsoft.com/office/drawing/2014/main" id="{C8E3C20C-0CC8-4CAC-8908-1C8F97FFDC01}"/>
              </a:ext>
            </a:extLst>
          </p:cNvPr>
          <p:cNvSpPr txBox="1">
            <a:spLocks/>
          </p:cNvSpPr>
          <p:nvPr userDrawn="1"/>
        </p:nvSpPr>
        <p:spPr>
          <a:xfrm>
            <a:off x="827583" y="4593686"/>
            <a:ext cx="4320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AAE90B4-05C2-4CFA-B75A-4B7C5E977355}" type="slidenum">
              <a:rPr lang="da-DK" smtClean="0">
                <a:solidFill>
                  <a:schemeClr val="bg2"/>
                </a:solidFill>
              </a:rPr>
              <a:pPr algn="l"/>
              <a:t>‹nr.›</a:t>
            </a:fld>
            <a:endParaRPr lang="da-DK" dirty="0">
              <a:solidFill>
                <a:schemeClr val="bg2"/>
              </a:solidFill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FB0B2EAF-0B1A-458B-A19C-27136ACBCD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0312" y="4532890"/>
            <a:ext cx="936103" cy="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35BFCFFB-E48D-4C1E-8406-379B29AE5BFB}"/>
              </a:ext>
            </a:extLst>
          </p:cNvPr>
          <p:cNvSpPr txBox="1"/>
          <p:nvPr userDrawn="1"/>
        </p:nvSpPr>
        <p:spPr>
          <a:xfrm>
            <a:off x="5796137" y="27931"/>
            <a:ext cx="33123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900" dirty="0">
                <a:solidFill>
                  <a:schemeClr val="tx1"/>
                </a:solidFill>
              </a:rPr>
              <a:t>Foto: </a:t>
            </a:r>
            <a:r>
              <a:rPr lang="da-DK" sz="900" dirty="0" err="1">
                <a:solidFill>
                  <a:schemeClr val="tx1"/>
                </a:solidFill>
              </a:rPr>
              <a:t>Kaiison</a:t>
            </a:r>
            <a:endParaRPr lang="da-DK" sz="900" dirty="0">
              <a:solidFill>
                <a:schemeClr val="tx1"/>
              </a:solidFill>
            </a:endParaRPr>
          </a:p>
        </p:txBody>
      </p:sp>
      <p:sp>
        <p:nvSpPr>
          <p:cNvPr id="8" name="Titel 9">
            <a:extLst>
              <a:ext uri="{FF2B5EF4-FFF2-40B4-BE49-F238E27FC236}">
                <a16:creationId xmlns:a16="http://schemas.microsoft.com/office/drawing/2014/main" id="{C4002545-E2E7-4B85-83F6-442AB87B95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9711" y="1131590"/>
            <a:ext cx="6195909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800" b="1" kern="1200" baseline="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</p:spTree>
    <p:extLst>
      <p:ext uri="{BB962C8B-B14F-4D97-AF65-F5344CB8AC3E}">
        <p14:creationId xmlns:p14="http://schemas.microsoft.com/office/powerpoint/2010/main" val="37265968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d figur">
    <p:bg>
      <p:bgPr>
        <a:solidFill>
          <a:srgbClr val="EE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899592" y="1563638"/>
            <a:ext cx="7347600" cy="2880000"/>
          </a:xfrm>
          <a:prstGeom prst="rect">
            <a:avLst/>
          </a:prstGeom>
        </p:spPr>
        <p:txBody>
          <a:bodyPr lIns="0" rIns="0"/>
          <a:lstStyle>
            <a:lvl1pPr>
              <a:defRPr sz="15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da-DK" dirty="0"/>
              <a:t>[Figur 1]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9592" y="365699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12" name="Pladsholder til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899592" y="1203598"/>
            <a:ext cx="7348038" cy="288034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sz="15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&lt;Titel til figur 1&gt;</a:t>
            </a:r>
          </a:p>
        </p:txBody>
      </p:sp>
    </p:spTree>
    <p:extLst>
      <p:ext uri="{BB962C8B-B14F-4D97-AF65-F5344CB8AC3E}">
        <p14:creationId xmlns:p14="http://schemas.microsoft.com/office/powerpoint/2010/main" val="4949062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">
    <p:bg>
      <p:bgPr>
        <a:solidFill>
          <a:srgbClr val="EE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9592" y="365699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12" name="Pladsholder til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899592" y="987427"/>
            <a:ext cx="7348038" cy="5042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sz="1500" b="1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&lt;Underoverskrift&gt;</a:t>
            </a:r>
          </a:p>
        </p:txBody>
      </p:sp>
      <p:sp>
        <p:nvSpPr>
          <p:cNvPr id="5" name="Pladsholder til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899592" y="1563638"/>
            <a:ext cx="7347600" cy="2880000"/>
          </a:xfrm>
          <a:prstGeom prst="rect">
            <a:avLst/>
          </a:prstGeom>
        </p:spPr>
        <p:txBody>
          <a:bodyPr lIns="0"/>
          <a:lstStyle>
            <a:lvl1pPr marL="216000" indent="-216000"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4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80000" indent="-180000">
              <a:spcBef>
                <a:spcPts val="600"/>
              </a:spcBef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8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da-DK" dirty="0"/>
              <a:t>&lt;Tekst&gt;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</p:txBody>
      </p:sp>
      <p:sp>
        <p:nvSpPr>
          <p:cNvPr id="7" name="Pladsholder til diasnummer 5">
            <a:extLst>
              <a:ext uri="{FF2B5EF4-FFF2-40B4-BE49-F238E27FC236}">
                <a16:creationId xmlns:a16="http://schemas.microsoft.com/office/drawing/2014/main" id="{ACF7D16D-ED8C-40EA-8C0E-6DFC571D50DD}"/>
              </a:ext>
            </a:extLst>
          </p:cNvPr>
          <p:cNvSpPr txBox="1">
            <a:spLocks/>
          </p:cNvSpPr>
          <p:nvPr userDrawn="1"/>
        </p:nvSpPr>
        <p:spPr>
          <a:xfrm>
            <a:off x="827583" y="4593686"/>
            <a:ext cx="4320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AAE90B4-05C2-4CFA-B75A-4B7C5E977355}" type="slidenum">
              <a:rPr lang="da-DK" smtClean="0">
                <a:solidFill>
                  <a:schemeClr val="accent3"/>
                </a:solidFill>
              </a:rPr>
              <a:pPr algn="l"/>
              <a:t>‹nr.›</a:t>
            </a:fld>
            <a:endParaRPr lang="da-DK" dirty="0">
              <a:solidFill>
                <a:schemeClr val="accent3"/>
              </a:solidFill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38FC0778-BEDA-4E0F-AAD1-CD938C37ED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0312" y="4532890"/>
            <a:ext cx="936104" cy="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5B38B60F-EA0F-4B37-BA60-DDA9A36855EC}"/>
              </a:ext>
            </a:extLst>
          </p:cNvPr>
          <p:cNvCxnSpPr>
            <a:cxnSpLocks/>
          </p:cNvCxnSpPr>
          <p:nvPr userDrawn="1"/>
        </p:nvCxnSpPr>
        <p:spPr>
          <a:xfrm>
            <a:off x="1419928" y="4731003"/>
            <a:ext cx="5600344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711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5">
    <p:bg>
      <p:bgPr>
        <a:solidFill>
          <a:srgbClr val="F0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 txBox="1">
            <a:spLocks/>
          </p:cNvSpPr>
          <p:nvPr userDrawn="1"/>
        </p:nvSpPr>
        <p:spPr>
          <a:xfrm>
            <a:off x="0" y="19587"/>
            <a:ext cx="9144000" cy="243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432000" anchor="ctr" anchorCtr="0"/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</a:t>
            </a:r>
            <a:r>
              <a:rPr lang="en-GB" dirty="0" err="1"/>
              <a:t>pictureplaceholder</a:t>
            </a:r>
            <a:r>
              <a:rPr lang="en-GB" dirty="0"/>
              <a:t>, insert picture via </a:t>
            </a:r>
            <a:r>
              <a:rPr lang="en-GB" dirty="0" err="1"/>
              <a:t>ImageShopper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09" b="38730"/>
          <a:stretch/>
        </p:blipFill>
        <p:spPr bwMode="auto">
          <a:xfrm>
            <a:off x="0" y="0"/>
            <a:ext cx="9144000" cy="24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A72445DC-6A27-44B1-939D-DA9DA67D69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83847" y="4299942"/>
            <a:ext cx="1800200" cy="7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A4330915-3891-4A0C-8B5A-BFB6FCEF77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3579862"/>
            <a:ext cx="4319959" cy="288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0" baseline="0">
                <a:solidFill>
                  <a:srgbClr val="79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&lt;Dato [</a:t>
            </a:r>
            <a:r>
              <a:rPr lang="da-DK" dirty="0" err="1"/>
              <a:t>dd</a:t>
            </a:r>
            <a:r>
              <a:rPr lang="da-DK" dirty="0"/>
              <a:t>-mm-</a:t>
            </a:r>
            <a:r>
              <a:rPr lang="da-DK" dirty="0" err="1"/>
              <a:t>åååå</a:t>
            </a:r>
            <a:r>
              <a:rPr lang="da-DK" dirty="0"/>
              <a:t>]&gt;</a:t>
            </a:r>
          </a:p>
        </p:txBody>
      </p:sp>
      <p:sp>
        <p:nvSpPr>
          <p:cNvPr id="12" name="Pladsholder til tekst 2">
            <a:extLst>
              <a:ext uri="{FF2B5EF4-FFF2-40B4-BE49-F238E27FC236}">
                <a16:creationId xmlns:a16="http://schemas.microsoft.com/office/drawing/2014/main" id="{3843C23E-997E-479E-8149-5A545399CC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2716213"/>
            <a:ext cx="4310063" cy="3603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da-DK" sz="20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&lt;Overskrift 1&gt;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35427787-4878-4555-B83C-EF35329C2B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65650" y="3794993"/>
            <a:ext cx="4325938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>
                <a:solidFill>
                  <a:srgbClr val="79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a-DK" dirty="0"/>
              <a:t>&lt;Navn&gt;</a:t>
            </a:r>
          </a:p>
        </p:txBody>
      </p:sp>
    </p:spTree>
    <p:extLst>
      <p:ext uri="{BB962C8B-B14F-4D97-AF65-F5344CB8AC3E}">
        <p14:creationId xmlns:p14="http://schemas.microsoft.com/office/powerpoint/2010/main" val="1161285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6 - indsæt selv">
    <p:bg>
      <p:bgPr>
        <a:solidFill>
          <a:srgbClr val="F0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 txBox="1">
            <a:spLocks/>
          </p:cNvSpPr>
          <p:nvPr userDrawn="1"/>
        </p:nvSpPr>
        <p:spPr>
          <a:xfrm>
            <a:off x="0" y="19587"/>
            <a:ext cx="9144000" cy="243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432000" anchor="ctr" anchorCtr="0"/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</a:t>
            </a:r>
            <a:r>
              <a:rPr lang="en-GB" dirty="0" err="1"/>
              <a:t>pictureplaceholder</a:t>
            </a:r>
            <a:r>
              <a:rPr lang="en-GB" dirty="0"/>
              <a:t>, insert picture via </a:t>
            </a:r>
            <a:r>
              <a:rPr lang="en-GB" dirty="0" err="1"/>
              <a:t>ImageShopper</a:t>
            </a:r>
            <a:endParaRPr lang="en-GB" dirty="0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A72445DC-6A27-44B1-939D-DA9DA67D69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83847" y="4299942"/>
            <a:ext cx="1800200" cy="7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A4330915-3891-4A0C-8B5A-BFB6FCEF77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3579862"/>
            <a:ext cx="4319959" cy="288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0" baseline="0">
                <a:solidFill>
                  <a:srgbClr val="79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&lt;Dato [</a:t>
            </a:r>
            <a:r>
              <a:rPr lang="da-DK" dirty="0" err="1"/>
              <a:t>dd</a:t>
            </a:r>
            <a:r>
              <a:rPr lang="da-DK" dirty="0"/>
              <a:t>-mm-</a:t>
            </a:r>
            <a:r>
              <a:rPr lang="da-DK" dirty="0" err="1"/>
              <a:t>åååå</a:t>
            </a:r>
            <a:r>
              <a:rPr lang="da-DK" dirty="0"/>
              <a:t>]&gt;</a:t>
            </a:r>
          </a:p>
        </p:txBody>
      </p:sp>
      <p:sp>
        <p:nvSpPr>
          <p:cNvPr id="12" name="Pladsholder til tekst 2">
            <a:extLst>
              <a:ext uri="{FF2B5EF4-FFF2-40B4-BE49-F238E27FC236}">
                <a16:creationId xmlns:a16="http://schemas.microsoft.com/office/drawing/2014/main" id="{3843C23E-997E-479E-8149-5A545399CC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2716213"/>
            <a:ext cx="4310063" cy="3603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da-DK" sz="20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&lt;Overskrift 1&gt;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35427787-4878-4555-B83C-EF35329C2B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65650" y="3794993"/>
            <a:ext cx="4325938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>
                <a:solidFill>
                  <a:srgbClr val="79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a-DK" dirty="0"/>
              <a:t>&lt;Navn&gt;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20691DB0-2B8D-4B5E-977F-D1B560AEA20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20638" y="-6052"/>
            <a:ext cx="9172576" cy="2433638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02608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7 - intet foto">
    <p:bg>
      <p:bgPr>
        <a:solidFill>
          <a:srgbClr val="F0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6EF7CCC8-FE3A-4C68-A21B-2A9FB418CC2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83847" y="4299942"/>
            <a:ext cx="1800200" cy="7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DDD0FD9D-EDA4-4092-B060-628C6DB23E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3579862"/>
            <a:ext cx="4319959" cy="288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0" baseline="0">
                <a:solidFill>
                  <a:srgbClr val="79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&lt;Dato [</a:t>
            </a:r>
            <a:r>
              <a:rPr lang="da-DK" dirty="0" err="1"/>
              <a:t>dd</a:t>
            </a:r>
            <a:r>
              <a:rPr lang="da-DK" dirty="0"/>
              <a:t>-mm-</a:t>
            </a:r>
            <a:r>
              <a:rPr lang="da-DK" dirty="0" err="1"/>
              <a:t>åååå</a:t>
            </a:r>
            <a:r>
              <a:rPr lang="da-DK" dirty="0"/>
              <a:t>]&gt;</a:t>
            </a:r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347E00CD-7426-48CC-8CF2-01ECFBA893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2716213"/>
            <a:ext cx="4310063" cy="3603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da-DK" sz="20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&lt;Overskrift 1&gt;</a:t>
            </a:r>
          </a:p>
        </p:txBody>
      </p:sp>
      <p:sp>
        <p:nvSpPr>
          <p:cNvPr id="11" name="Pladsholder til tekst 3">
            <a:extLst>
              <a:ext uri="{FF2B5EF4-FFF2-40B4-BE49-F238E27FC236}">
                <a16:creationId xmlns:a16="http://schemas.microsoft.com/office/drawing/2014/main" id="{81B6523E-F224-42C7-9579-5CD7673BA5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65650" y="3794993"/>
            <a:ext cx="4325938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>
                <a:solidFill>
                  <a:srgbClr val="79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a-DK" dirty="0"/>
              <a:t>&lt;Navn&gt;</a:t>
            </a:r>
          </a:p>
        </p:txBody>
      </p:sp>
    </p:spTree>
    <p:extLst>
      <p:ext uri="{BB962C8B-B14F-4D97-AF65-F5344CB8AC3E}">
        <p14:creationId xmlns:p14="http://schemas.microsoft.com/office/powerpoint/2010/main" val="1018448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">
    <p:bg>
      <p:bgPr>
        <a:solidFill>
          <a:srgbClr val="EE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9592" y="365699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12" name="Pladsholder til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899592" y="987427"/>
            <a:ext cx="7348038" cy="5042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sz="1500" b="1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&lt;Underoverskrift&gt;</a:t>
            </a:r>
          </a:p>
        </p:txBody>
      </p:sp>
      <p:sp>
        <p:nvSpPr>
          <p:cNvPr id="5" name="Pladsholder til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899592" y="1563638"/>
            <a:ext cx="7347600" cy="2880000"/>
          </a:xfrm>
          <a:prstGeom prst="rect">
            <a:avLst/>
          </a:prstGeom>
        </p:spPr>
        <p:txBody>
          <a:bodyPr lIns="0"/>
          <a:lstStyle>
            <a:lvl1pPr marL="216000" indent="-216000"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4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80000" indent="-180000">
              <a:spcBef>
                <a:spcPts val="600"/>
              </a:spcBef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8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da-DK" dirty="0"/>
              <a:t>&lt;Tekst&gt;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</p:txBody>
      </p:sp>
      <p:sp>
        <p:nvSpPr>
          <p:cNvPr id="7" name="Pladsholder til diasnummer 5">
            <a:extLst>
              <a:ext uri="{FF2B5EF4-FFF2-40B4-BE49-F238E27FC236}">
                <a16:creationId xmlns:a16="http://schemas.microsoft.com/office/drawing/2014/main" id="{ACF7D16D-ED8C-40EA-8C0E-6DFC571D50DD}"/>
              </a:ext>
            </a:extLst>
          </p:cNvPr>
          <p:cNvSpPr txBox="1">
            <a:spLocks/>
          </p:cNvSpPr>
          <p:nvPr userDrawn="1"/>
        </p:nvSpPr>
        <p:spPr>
          <a:xfrm>
            <a:off x="827583" y="4593686"/>
            <a:ext cx="4320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AAE90B4-05C2-4CFA-B75A-4B7C5E977355}" type="slidenum">
              <a:rPr lang="da-DK" smtClean="0">
                <a:solidFill>
                  <a:schemeClr val="accent3"/>
                </a:solidFill>
              </a:rPr>
              <a:pPr algn="l"/>
              <a:t>‹nr.›</a:t>
            </a:fld>
            <a:endParaRPr lang="da-DK" dirty="0">
              <a:solidFill>
                <a:schemeClr val="accent3"/>
              </a:solidFill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38FC0778-BEDA-4E0F-AAD1-CD938C37ED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0312" y="4532890"/>
            <a:ext cx="936104" cy="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5B38B60F-EA0F-4B37-BA60-DDA9A36855EC}"/>
              </a:ext>
            </a:extLst>
          </p:cNvPr>
          <p:cNvCxnSpPr>
            <a:cxnSpLocks/>
          </p:cNvCxnSpPr>
          <p:nvPr userDrawn="1"/>
        </p:nvCxnSpPr>
        <p:spPr>
          <a:xfrm>
            <a:off x="1419928" y="4731003"/>
            <a:ext cx="5600344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8726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to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885B66F9-3FA0-496D-A9A0-B0F1F0D929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C401E398-4690-47D1-9D2A-A98F5308B0B8}"/>
              </a:ext>
            </a:extLst>
          </p:cNvPr>
          <p:cNvCxnSpPr>
            <a:cxnSpLocks/>
          </p:cNvCxnSpPr>
          <p:nvPr userDrawn="1"/>
        </p:nvCxnSpPr>
        <p:spPr>
          <a:xfrm>
            <a:off x="1419928" y="4731003"/>
            <a:ext cx="574436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Pladsholder til diasnummer 5">
            <a:extLst>
              <a:ext uri="{FF2B5EF4-FFF2-40B4-BE49-F238E27FC236}">
                <a16:creationId xmlns:a16="http://schemas.microsoft.com/office/drawing/2014/main" id="{59B2A29F-1D4B-4817-BC23-03D087D51A1D}"/>
              </a:ext>
            </a:extLst>
          </p:cNvPr>
          <p:cNvSpPr txBox="1">
            <a:spLocks/>
          </p:cNvSpPr>
          <p:nvPr userDrawn="1"/>
        </p:nvSpPr>
        <p:spPr>
          <a:xfrm>
            <a:off x="827583" y="4593686"/>
            <a:ext cx="4320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AAE90B4-05C2-4CFA-B75A-4B7C5E977355}" type="slidenum">
              <a:rPr lang="da-DK" smtClean="0">
                <a:solidFill>
                  <a:schemeClr val="bg2"/>
                </a:solidFill>
              </a:rPr>
              <a:pPr algn="l"/>
              <a:t>‹nr.›</a:t>
            </a:fld>
            <a:endParaRPr lang="da-DK" dirty="0">
              <a:solidFill>
                <a:schemeClr val="bg2"/>
              </a:solidFill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848A6991-BF22-496F-B5F2-DF87EC42CA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0312" y="4532890"/>
            <a:ext cx="936103" cy="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A20DAC6B-46EE-4223-9C59-AA265D50DDF3}"/>
              </a:ext>
            </a:extLst>
          </p:cNvPr>
          <p:cNvSpPr txBox="1"/>
          <p:nvPr userDrawn="1"/>
        </p:nvSpPr>
        <p:spPr>
          <a:xfrm>
            <a:off x="5796137" y="27931"/>
            <a:ext cx="33123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900" dirty="0">
                <a:solidFill>
                  <a:schemeClr val="bg1"/>
                </a:solidFill>
              </a:rPr>
              <a:t>Foto: Rahbek Media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B27F3447-77B2-465E-9C15-72163924F9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583" y="1131590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800" b="1" kern="120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</p:spTree>
    <p:extLst>
      <p:ext uri="{BB962C8B-B14F-4D97-AF65-F5344CB8AC3E}">
        <p14:creationId xmlns:p14="http://schemas.microsoft.com/office/powerpoint/2010/main" val="76556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30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39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6179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35" r:id="rId2"/>
    <p:sldLayoutId id="2147483707" r:id="rId3"/>
    <p:sldLayoutId id="2147483737" r:id="rId4"/>
    <p:sldLayoutId id="2147483738" r:id="rId5"/>
    <p:sldLayoutId id="2147483736" r:id="rId6"/>
    <p:sldLayoutId id="2147483709" r:id="rId7"/>
    <p:sldLayoutId id="2147483760" r:id="rId8"/>
    <p:sldLayoutId id="2147483762" r:id="rId9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E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Lige forbindelse 12"/>
          <p:cNvCxnSpPr>
            <a:cxnSpLocks/>
          </p:cNvCxnSpPr>
          <p:nvPr/>
        </p:nvCxnSpPr>
        <p:spPr>
          <a:xfrm>
            <a:off x="1419928" y="4731003"/>
            <a:ext cx="5600344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" name="Pladsholder til diasnummer 5"/>
          <p:cNvSpPr txBox="1">
            <a:spLocks/>
          </p:cNvSpPr>
          <p:nvPr/>
        </p:nvSpPr>
        <p:spPr>
          <a:xfrm>
            <a:off x="827583" y="4593686"/>
            <a:ext cx="4320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AAE90B4-05C2-4CFA-B75A-4B7C5E977355}" type="slidenum">
              <a:rPr lang="da-DK" smtClean="0">
                <a:solidFill>
                  <a:schemeClr val="accent3"/>
                </a:solidFill>
              </a:rPr>
              <a:pPr algn="l"/>
              <a:t>‹nr.›</a:t>
            </a:fld>
            <a:endParaRPr lang="da-DK" dirty="0">
              <a:solidFill>
                <a:schemeClr val="accent3"/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0312" y="4532890"/>
            <a:ext cx="936104" cy="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817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29" r:id="rId2"/>
    <p:sldLayoutId id="2147483716" r:id="rId3"/>
    <p:sldLayoutId id="2147483759" r:id="rId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500" kern="1200" baseline="0">
          <a:solidFill>
            <a:schemeClr val="tx1"/>
          </a:solidFill>
          <a:latin typeface="Arail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E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8845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34" r:id="rId2"/>
    <p:sldLayoutId id="2147483750" r:id="rId3"/>
    <p:sldLayoutId id="2147483751" r:id="rId4"/>
    <p:sldLayoutId id="2147483753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500" kern="1200" baseline="0">
          <a:solidFill>
            <a:schemeClr val="tx1"/>
          </a:solidFill>
          <a:latin typeface="Arail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7984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6" r:id="rId2"/>
    <p:sldLayoutId id="2147483757" r:id="rId3"/>
    <p:sldLayoutId id="214748375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E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diasnummer 5">
            <a:extLst>
              <a:ext uri="{FF2B5EF4-FFF2-40B4-BE49-F238E27FC236}">
                <a16:creationId xmlns:a16="http://schemas.microsoft.com/office/drawing/2014/main" id="{DEA9B0F1-7256-48E1-950A-1A1E845294A9}"/>
              </a:ext>
            </a:extLst>
          </p:cNvPr>
          <p:cNvSpPr txBox="1">
            <a:spLocks/>
          </p:cNvSpPr>
          <p:nvPr userDrawn="1"/>
        </p:nvSpPr>
        <p:spPr>
          <a:xfrm>
            <a:off x="827583" y="4593686"/>
            <a:ext cx="4320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AAE90B4-05C2-4CFA-B75A-4B7C5E977355}" type="slidenum">
              <a:rPr lang="da-DK" smtClean="0">
                <a:solidFill>
                  <a:schemeClr val="accent3"/>
                </a:solidFill>
              </a:rPr>
              <a:pPr algn="l"/>
              <a:t>‹nr.›</a:t>
            </a:fld>
            <a:endParaRPr lang="da-DK" dirty="0">
              <a:solidFill>
                <a:schemeClr val="accent3"/>
              </a:solidFill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9FA1E7A9-2700-42EE-8634-D5F583F94C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0312" y="4532890"/>
            <a:ext cx="936104" cy="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CCD04342-414F-479A-BA08-A8A172F3802D}"/>
              </a:ext>
            </a:extLst>
          </p:cNvPr>
          <p:cNvCxnSpPr>
            <a:cxnSpLocks/>
          </p:cNvCxnSpPr>
          <p:nvPr userDrawn="1"/>
        </p:nvCxnSpPr>
        <p:spPr>
          <a:xfrm>
            <a:off x="1419928" y="4731003"/>
            <a:ext cx="5600344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751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500" kern="1200" baseline="0">
          <a:solidFill>
            <a:schemeClr val="tx1"/>
          </a:solidFill>
          <a:latin typeface="Arail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iasnummer 5">
            <a:extLst>
              <a:ext uri="{FF2B5EF4-FFF2-40B4-BE49-F238E27FC236}">
                <a16:creationId xmlns:a16="http://schemas.microsoft.com/office/drawing/2014/main" id="{EB8B60F0-45B4-4490-B2B6-9144BDEDF66E}"/>
              </a:ext>
            </a:extLst>
          </p:cNvPr>
          <p:cNvSpPr txBox="1">
            <a:spLocks/>
          </p:cNvSpPr>
          <p:nvPr userDrawn="1"/>
        </p:nvSpPr>
        <p:spPr>
          <a:xfrm>
            <a:off x="827583" y="4593686"/>
            <a:ext cx="4320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AAE90B4-05C2-4CFA-B75A-4B7C5E977355}" type="slidenum">
              <a:rPr lang="da-DK" smtClean="0">
                <a:solidFill>
                  <a:schemeClr val="bg2"/>
                </a:solidFill>
              </a:rPr>
              <a:pPr algn="l"/>
              <a:t>‹nr.›</a:t>
            </a:fld>
            <a:endParaRPr lang="da-DK" dirty="0">
              <a:solidFill>
                <a:schemeClr val="bg2"/>
              </a:solidFill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34A8D8C7-24F4-442A-81C4-98E739EA415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0312" y="4532890"/>
            <a:ext cx="936103" cy="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Lige forbindelse 4">
            <a:extLst>
              <a:ext uri="{FF2B5EF4-FFF2-40B4-BE49-F238E27FC236}">
                <a16:creationId xmlns:a16="http://schemas.microsoft.com/office/drawing/2014/main" id="{5800E91D-50F8-4CFA-ABB4-023125FCA11E}"/>
              </a:ext>
            </a:extLst>
          </p:cNvPr>
          <p:cNvCxnSpPr>
            <a:cxnSpLocks/>
          </p:cNvCxnSpPr>
          <p:nvPr userDrawn="1"/>
        </p:nvCxnSpPr>
        <p:spPr>
          <a:xfrm>
            <a:off x="1419928" y="4731003"/>
            <a:ext cx="5600344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1796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500" kern="1200" baseline="0">
          <a:solidFill>
            <a:schemeClr val="tx1"/>
          </a:solidFill>
          <a:latin typeface="Arail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E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iasnummer 5">
            <a:extLst>
              <a:ext uri="{FF2B5EF4-FFF2-40B4-BE49-F238E27FC236}">
                <a16:creationId xmlns:a16="http://schemas.microsoft.com/office/drawing/2014/main" id="{995B703B-FF96-4FBB-B47A-3F9AF04376BB}"/>
              </a:ext>
            </a:extLst>
          </p:cNvPr>
          <p:cNvSpPr txBox="1">
            <a:spLocks/>
          </p:cNvSpPr>
          <p:nvPr userDrawn="1"/>
        </p:nvSpPr>
        <p:spPr>
          <a:xfrm>
            <a:off x="827583" y="4593686"/>
            <a:ext cx="4320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AAE90B4-05C2-4CFA-B75A-4B7C5E977355}" type="slidenum">
              <a:rPr lang="da-DK" smtClean="0">
                <a:solidFill>
                  <a:schemeClr val="bg2"/>
                </a:solidFill>
              </a:rPr>
              <a:pPr algn="l"/>
              <a:t>‹nr.›</a:t>
            </a:fld>
            <a:endParaRPr lang="da-DK" dirty="0">
              <a:solidFill>
                <a:schemeClr val="bg2"/>
              </a:solidFill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DB597C65-23FB-4C2A-A9CB-7C9061EC76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0312" y="4532890"/>
            <a:ext cx="936103" cy="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Lige forbindelse 4">
            <a:extLst>
              <a:ext uri="{FF2B5EF4-FFF2-40B4-BE49-F238E27FC236}">
                <a16:creationId xmlns:a16="http://schemas.microsoft.com/office/drawing/2014/main" id="{2911F23F-3475-4DF9-9244-ECDF80CCD77D}"/>
              </a:ext>
            </a:extLst>
          </p:cNvPr>
          <p:cNvCxnSpPr>
            <a:cxnSpLocks/>
          </p:cNvCxnSpPr>
          <p:nvPr userDrawn="1"/>
        </p:nvCxnSpPr>
        <p:spPr>
          <a:xfrm>
            <a:off x="1419928" y="4731003"/>
            <a:ext cx="5600344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3604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22" r:id="rId2"/>
    <p:sldLayoutId id="2147483721" r:id="rId3"/>
    <p:sldLayoutId id="2147483748" r:id="rId4"/>
    <p:sldLayoutId id="2147483741" r:id="rId5"/>
    <p:sldLayoutId id="2147483742" r:id="rId6"/>
    <p:sldLayoutId id="2147483749" r:id="rId7"/>
    <p:sldLayoutId id="2147483761" r:id="rId8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500" kern="1200" baseline="0">
          <a:solidFill>
            <a:schemeClr val="tx1"/>
          </a:solidFill>
          <a:latin typeface="Arail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diasnummer 5">
            <a:extLst>
              <a:ext uri="{FF2B5EF4-FFF2-40B4-BE49-F238E27FC236}">
                <a16:creationId xmlns:a16="http://schemas.microsoft.com/office/drawing/2014/main" id="{6EE20416-4466-4CB6-81C3-58E3E899B257}"/>
              </a:ext>
            </a:extLst>
          </p:cNvPr>
          <p:cNvSpPr txBox="1">
            <a:spLocks/>
          </p:cNvSpPr>
          <p:nvPr userDrawn="1"/>
        </p:nvSpPr>
        <p:spPr>
          <a:xfrm>
            <a:off x="827583" y="4593686"/>
            <a:ext cx="4320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AAE90B4-05C2-4CFA-B75A-4B7C5E977355}" type="slidenum">
              <a:rPr lang="da-DK" smtClean="0">
                <a:solidFill>
                  <a:schemeClr val="bg2"/>
                </a:solidFill>
              </a:rPr>
              <a:pPr algn="l"/>
              <a:t>‹nr.›</a:t>
            </a:fld>
            <a:endParaRPr lang="da-DK" dirty="0">
              <a:solidFill>
                <a:schemeClr val="bg2"/>
              </a:solidFill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BF1BC88E-E47E-499F-8197-68D5856F73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0312" y="4532890"/>
            <a:ext cx="936103" cy="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6CEDADF9-5D96-4D33-B32A-771D74F821AD}"/>
              </a:ext>
            </a:extLst>
          </p:cNvPr>
          <p:cNvCxnSpPr>
            <a:cxnSpLocks/>
          </p:cNvCxnSpPr>
          <p:nvPr userDrawn="1"/>
        </p:nvCxnSpPr>
        <p:spPr>
          <a:xfrm>
            <a:off x="1419928" y="4731003"/>
            <a:ext cx="5600344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584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40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63" r:id="rId8"/>
    <p:sldLayoutId id="214748376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lbf.dk/selvbetjeninger/almenstyringsdialog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svg"/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78" Type="http://schemas.openxmlformats.org/officeDocument/2006/relationships/image" Target="../media/image27.png"/><Relationship Id="rId77" Type="http://schemas.openxmlformats.org/officeDocument/2006/relationships/image" Target="../media/image190.sv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51" Type="http://schemas.openxmlformats.org/officeDocument/2006/relationships/image" Target="../media/image69.svg"/><Relationship Id="rId3" Type="http://schemas.openxmlformats.org/officeDocument/2006/relationships/image" Target="../media/image12.png"/><Relationship Id="rId50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3" Type="http://schemas.openxmlformats.org/officeDocument/2006/relationships/image" Target="../media/image15.png"/><Relationship Id="rId49" Type="http://schemas.openxmlformats.org/officeDocument/2006/relationships/image" Target="../media/image67.svg"/><Relationship Id="rId5" Type="http://schemas.openxmlformats.org/officeDocument/2006/relationships/image" Target="../media/image23.svg"/><Relationship Id="rId52" Type="http://schemas.openxmlformats.org/officeDocument/2006/relationships/image" Target="../media/image14.png"/><Relationship Id="rId77" Type="http://schemas.openxmlformats.org/officeDocument/2006/relationships/image" Target="../media/image190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3.xml"/><Relationship Id="rId49" Type="http://schemas.openxmlformats.org/officeDocument/2006/relationships/image" Target="../media/image6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3.xml"/><Relationship Id="rId31" Type="http://schemas.openxmlformats.org/officeDocument/2006/relationships/image" Target="../media/image4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lbf.dk/selvbetjeninger/almenstyringsdialog/" TargetMode="External"/><Relationship Id="rId2" Type="http://schemas.openxmlformats.org/officeDocument/2006/relationships/hyperlink" Target="https://almeneffektivitet.dk/" TargetMode="External"/><Relationship Id="rId1" Type="http://schemas.openxmlformats.org/officeDocument/2006/relationships/slideLayout" Target="../slideLayouts/slideLayout20.xml"/><Relationship Id="rId4" Type="http://schemas.openxmlformats.org/officeDocument/2006/relationships/hyperlink" Target="mailto:ttpl@bpst.dk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 smtClean="0"/>
              <a:t>11. Oktober 2022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5"/>
          </p:nvPr>
        </p:nvSpPr>
        <p:spPr>
          <a:xfrm>
            <a:off x="539552" y="2665545"/>
            <a:ext cx="8342511" cy="360362"/>
          </a:xfrm>
        </p:spPr>
        <p:txBody>
          <a:bodyPr/>
          <a:lstStyle/>
          <a:p>
            <a:r>
              <a:rPr lang="da-DK" dirty="0"/>
              <a:t>Effektivitetstal, obligatoriske handleplaner og datamonitorering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a-DK" dirty="0" smtClean="0"/>
              <a:t>Trine Platz, Lars Otto </a:t>
            </a:r>
          </a:p>
          <a:p>
            <a:r>
              <a:rPr lang="da-DK" dirty="0" smtClean="0"/>
              <a:t>Effektiviseringsenheden/Kontor for Boligøkonomi</a:t>
            </a:r>
          </a:p>
          <a:p>
            <a:endParaRPr lang="da-DK" dirty="0"/>
          </a:p>
        </p:txBody>
      </p:sp>
      <p:sp>
        <p:nvSpPr>
          <p:cNvPr id="5" name="Pladsholder til tekst 2"/>
          <p:cNvSpPr txBox="1">
            <a:spLocks/>
          </p:cNvSpPr>
          <p:nvPr/>
        </p:nvSpPr>
        <p:spPr>
          <a:xfrm>
            <a:off x="1917229" y="3327066"/>
            <a:ext cx="6974359" cy="360362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da-DK" sz="20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143962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Bemærk</a:t>
            </a:r>
            <a:endParaRPr lang="da-DK" dirty="0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dirty="0" smtClean="0"/>
              <a:t>Forbedrer du dig mere end dit forbillede?</a:t>
            </a:r>
            <a:endParaRPr lang="da-DK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dirty="0" smtClean="0"/>
              <a:t>Vigtig nuancering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342900" indent="-342900">
              <a:spcBef>
                <a:spcPts val="1800"/>
              </a:spcBef>
              <a:buFont typeface="Arial" charset="0"/>
              <a:buChar char="•"/>
            </a:pPr>
            <a:r>
              <a:rPr lang="da-DK" dirty="0" smtClean="0"/>
              <a:t>En afdeling bliver </a:t>
            </a:r>
            <a:r>
              <a:rPr lang="da-DK" b="1" dirty="0" smtClean="0"/>
              <a:t>mere effektiv</a:t>
            </a:r>
            <a:r>
              <a:rPr lang="da-DK" dirty="0" smtClean="0"/>
              <a:t>, hvis udgiftsniveauet stiger </a:t>
            </a:r>
            <a:r>
              <a:rPr lang="da-DK" b="1" dirty="0" smtClean="0"/>
              <a:t>mindre</a:t>
            </a:r>
            <a:r>
              <a:rPr lang="da-DK" dirty="0" smtClean="0"/>
              <a:t> end inflationen</a:t>
            </a:r>
          </a:p>
          <a:p>
            <a:pPr marL="342900" indent="-342900">
              <a:spcBef>
                <a:spcPts val="1800"/>
              </a:spcBef>
              <a:buFont typeface="Arial" charset="0"/>
              <a:buChar char="•"/>
            </a:pPr>
            <a:r>
              <a:rPr lang="da-DK" dirty="0" smtClean="0"/>
              <a:t>En afdelings </a:t>
            </a:r>
            <a:r>
              <a:rPr lang="da-DK" b="1" dirty="0" smtClean="0"/>
              <a:t>effektivitetstal</a:t>
            </a:r>
            <a:r>
              <a:rPr lang="da-DK" dirty="0" smtClean="0"/>
              <a:t> forbedres, hvis afdelingen forbedrer sig </a:t>
            </a:r>
            <a:r>
              <a:rPr lang="da-DK" b="1" dirty="0" smtClean="0"/>
              <a:t>mere</a:t>
            </a:r>
            <a:r>
              <a:rPr lang="da-DK" dirty="0" smtClean="0"/>
              <a:t> end forbillederne</a:t>
            </a:r>
          </a:p>
          <a:p>
            <a:pPr marL="342900" indent="-342900">
              <a:spcBef>
                <a:spcPts val="1800"/>
              </a:spcBef>
              <a:buFont typeface="Arial" charset="0"/>
              <a:buChar char="•"/>
            </a:pPr>
            <a:r>
              <a:rPr lang="da-DK" b="1" dirty="0" smtClean="0"/>
              <a:t>Ikke</a:t>
            </a:r>
            <a:r>
              <a:rPr lang="da-DK" dirty="0" smtClean="0"/>
              <a:t> krav om udgiftsreduktion for afdelinger med lav effektivitet</a:t>
            </a:r>
          </a:p>
          <a:p>
            <a:pPr>
              <a:spcBef>
                <a:spcPts val="1800"/>
              </a:spcBef>
            </a:pPr>
            <a:endParaRPr lang="da-DK" dirty="0" smtClean="0"/>
          </a:p>
          <a:p>
            <a:pPr marL="342900" indent="-342900">
              <a:spcBef>
                <a:spcPts val="1800"/>
              </a:spcBef>
              <a:buFont typeface="Arial" charset="0"/>
              <a:buChar char="•"/>
            </a:pPr>
            <a:endParaRPr lang="da-DK" dirty="0" smtClean="0"/>
          </a:p>
        </p:txBody>
      </p:sp>
      <p:cxnSp>
        <p:nvCxnSpPr>
          <p:cNvPr id="23" name="Lige pilforbindelse 22"/>
          <p:cNvCxnSpPr/>
          <p:nvPr/>
        </p:nvCxnSpPr>
        <p:spPr>
          <a:xfrm>
            <a:off x="5499503" y="2423514"/>
            <a:ext cx="0" cy="80106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Lige pilforbindelse 23"/>
          <p:cNvCxnSpPr/>
          <p:nvPr/>
        </p:nvCxnSpPr>
        <p:spPr>
          <a:xfrm>
            <a:off x="6553750" y="2813586"/>
            <a:ext cx="11853" cy="41274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kstfelt 2"/>
          <p:cNvSpPr txBox="1"/>
          <p:nvPr/>
        </p:nvSpPr>
        <p:spPr>
          <a:xfrm>
            <a:off x="5335913" y="4069308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År 1</a:t>
            </a:r>
            <a:endParaRPr lang="da-DK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kstfelt 15"/>
          <p:cNvSpPr txBox="1"/>
          <p:nvPr/>
        </p:nvSpPr>
        <p:spPr>
          <a:xfrm>
            <a:off x="6407790" y="4069308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År 2</a:t>
            </a:r>
            <a:endParaRPr lang="da-DK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Lige pilforbindelse 19"/>
          <p:cNvCxnSpPr/>
          <p:nvPr/>
        </p:nvCxnSpPr>
        <p:spPr>
          <a:xfrm flipV="1">
            <a:off x="4932040" y="4003184"/>
            <a:ext cx="3384376" cy="87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kstfelt 61"/>
          <p:cNvSpPr txBox="1"/>
          <p:nvPr/>
        </p:nvSpPr>
        <p:spPr>
          <a:xfrm>
            <a:off x="7367067" y="4070841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År 3</a:t>
            </a:r>
            <a:endParaRPr lang="da-DK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" name="Billede 8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440" y="1877710"/>
            <a:ext cx="550734" cy="550734"/>
          </a:xfrm>
          <a:prstGeom prst="rect">
            <a:avLst/>
          </a:prstGeom>
        </p:spPr>
      </p:pic>
      <p:pic>
        <p:nvPicPr>
          <p:cNvPr id="83" name="Billede 8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006" y="3207234"/>
            <a:ext cx="544994" cy="544994"/>
          </a:xfrm>
          <a:prstGeom prst="rect">
            <a:avLst/>
          </a:prstGeom>
        </p:spPr>
      </p:pic>
      <p:pic>
        <p:nvPicPr>
          <p:cNvPr id="84" name="Billede 8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785" y="2265401"/>
            <a:ext cx="548401" cy="548401"/>
          </a:xfrm>
          <a:prstGeom prst="rect">
            <a:avLst/>
          </a:prstGeom>
        </p:spPr>
      </p:pic>
      <p:pic>
        <p:nvPicPr>
          <p:cNvPr id="85" name="Billede 8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919" y="3224583"/>
            <a:ext cx="544994" cy="544994"/>
          </a:xfrm>
          <a:prstGeom prst="rect">
            <a:avLst/>
          </a:prstGeom>
        </p:spPr>
      </p:pic>
      <p:pic>
        <p:nvPicPr>
          <p:cNvPr id="86" name="Billede 8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967" y="3385906"/>
            <a:ext cx="544994" cy="544994"/>
          </a:xfrm>
          <a:prstGeom prst="rect">
            <a:avLst/>
          </a:prstGeom>
        </p:spPr>
      </p:pic>
      <p:pic>
        <p:nvPicPr>
          <p:cNvPr id="87" name="Billede 8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797" y="2471558"/>
            <a:ext cx="548401" cy="548401"/>
          </a:xfrm>
          <a:prstGeom prst="rect">
            <a:avLst/>
          </a:prstGeom>
        </p:spPr>
      </p:pic>
      <p:cxnSp>
        <p:nvCxnSpPr>
          <p:cNvPr id="89" name="Lige pilforbindelse 88"/>
          <p:cNvCxnSpPr/>
          <p:nvPr/>
        </p:nvCxnSpPr>
        <p:spPr>
          <a:xfrm>
            <a:off x="7586864" y="3003638"/>
            <a:ext cx="11853" cy="41274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Lige pilforbindelse 97"/>
          <p:cNvCxnSpPr/>
          <p:nvPr/>
        </p:nvCxnSpPr>
        <p:spPr>
          <a:xfrm flipV="1">
            <a:off x="4932040" y="1923678"/>
            <a:ext cx="0" cy="20768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kstfelt 98"/>
          <p:cNvSpPr txBox="1"/>
          <p:nvPr/>
        </p:nvSpPr>
        <p:spPr>
          <a:xfrm>
            <a:off x="4571204" y="1643549"/>
            <a:ext cx="721672" cy="27699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Udgifter</a:t>
            </a:r>
            <a:endParaRPr lang="da-DK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kstfelt 108"/>
          <p:cNvSpPr txBox="1"/>
          <p:nvPr/>
        </p:nvSpPr>
        <p:spPr>
          <a:xfrm>
            <a:off x="5365350" y="1922498"/>
            <a:ext cx="3377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 smtClean="0">
                <a:solidFill>
                  <a:schemeClr val="accent1"/>
                </a:solidFill>
              </a:rPr>
              <a:t>A</a:t>
            </a:r>
            <a:endParaRPr lang="da-DK" sz="1000" dirty="0">
              <a:solidFill>
                <a:schemeClr val="accent1"/>
              </a:solidFill>
            </a:endParaRPr>
          </a:p>
        </p:txBody>
      </p:sp>
      <p:sp>
        <p:nvSpPr>
          <p:cNvPr id="110" name="Tekstfelt 109"/>
          <p:cNvSpPr txBox="1"/>
          <p:nvPr/>
        </p:nvSpPr>
        <p:spPr>
          <a:xfrm>
            <a:off x="6407790" y="2312591"/>
            <a:ext cx="2584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000" dirty="0" smtClean="0">
                <a:solidFill>
                  <a:schemeClr val="accent1"/>
                </a:solidFill>
              </a:rPr>
              <a:t>A</a:t>
            </a:r>
            <a:endParaRPr lang="da-DK" sz="1000" dirty="0">
              <a:solidFill>
                <a:schemeClr val="accent1"/>
              </a:solidFill>
            </a:endParaRPr>
          </a:p>
        </p:txBody>
      </p:sp>
      <p:sp>
        <p:nvSpPr>
          <p:cNvPr id="111" name="Tekstfelt 110"/>
          <p:cNvSpPr txBox="1"/>
          <p:nvPr/>
        </p:nvSpPr>
        <p:spPr>
          <a:xfrm>
            <a:off x="7463588" y="2505614"/>
            <a:ext cx="2584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000" dirty="0" smtClean="0">
                <a:solidFill>
                  <a:schemeClr val="accent1"/>
                </a:solidFill>
              </a:rPr>
              <a:t>A</a:t>
            </a:r>
            <a:endParaRPr lang="da-DK" sz="1000" dirty="0">
              <a:solidFill>
                <a:schemeClr val="accent1"/>
              </a:solidFill>
            </a:endParaRPr>
          </a:p>
        </p:txBody>
      </p:sp>
      <p:sp>
        <p:nvSpPr>
          <p:cNvPr id="112" name="Tekstfelt 111"/>
          <p:cNvSpPr txBox="1"/>
          <p:nvPr/>
        </p:nvSpPr>
        <p:spPr>
          <a:xfrm>
            <a:off x="5380862" y="3269769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000" dirty="0" smtClean="0">
                <a:solidFill>
                  <a:schemeClr val="accent1"/>
                </a:solidFill>
              </a:rPr>
              <a:t>B</a:t>
            </a:r>
            <a:endParaRPr lang="da-DK" sz="1000" dirty="0">
              <a:solidFill>
                <a:schemeClr val="accent1"/>
              </a:solidFill>
            </a:endParaRPr>
          </a:p>
        </p:txBody>
      </p:sp>
      <p:sp>
        <p:nvSpPr>
          <p:cNvPr id="113" name="Tekstfelt 112"/>
          <p:cNvSpPr txBox="1"/>
          <p:nvPr/>
        </p:nvSpPr>
        <p:spPr>
          <a:xfrm>
            <a:off x="6446576" y="3285382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000" dirty="0">
                <a:solidFill>
                  <a:schemeClr val="accent1"/>
                </a:solidFill>
              </a:rPr>
              <a:t>B</a:t>
            </a:r>
          </a:p>
        </p:txBody>
      </p:sp>
      <p:sp>
        <p:nvSpPr>
          <p:cNvPr id="114" name="Tekstfelt 113"/>
          <p:cNvSpPr txBox="1"/>
          <p:nvPr/>
        </p:nvSpPr>
        <p:spPr>
          <a:xfrm>
            <a:off x="7478333" y="3442279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000" dirty="0" smtClean="0">
                <a:solidFill>
                  <a:schemeClr val="accent1"/>
                </a:solidFill>
              </a:rPr>
              <a:t>B</a:t>
            </a:r>
            <a:endParaRPr lang="da-DK" sz="1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96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1" grpId="0"/>
      <p:bldP spid="113" grpId="0"/>
      <p:bldP spid="1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Obligatoriske handleplaner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6264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Obligatoriske handleplaner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 smtClean="0"/>
              <a:t>For afdelinger med lav effektivitet tre år i træk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6"/>
          </p:nvPr>
        </p:nvSpPr>
        <p:spPr>
          <a:xfrm>
            <a:off x="899592" y="1563638"/>
            <a:ext cx="7347600" cy="1368152"/>
          </a:xfrm>
        </p:spPr>
        <p:txBody>
          <a:bodyPr/>
          <a:lstStyle/>
          <a:p>
            <a:pPr marL="0" indent="0">
              <a:buNone/>
            </a:pPr>
            <a:r>
              <a:rPr lang="da-DK" dirty="0" smtClean="0"/>
              <a:t>Baggrund</a:t>
            </a:r>
          </a:p>
          <a:p>
            <a:r>
              <a:rPr lang="da-DK" dirty="0" smtClean="0"/>
              <a:t>Stor effektiviseringsindsats i sektoren generelt</a:t>
            </a:r>
          </a:p>
          <a:p>
            <a:r>
              <a:rPr lang="da-DK" dirty="0" smtClean="0"/>
              <a:t>Fokus på boligafdelinger, der ikke er kommet ordentligt i gang med effektiviseringsarbejdet</a:t>
            </a:r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5" name="Pladsholder til tekst 3"/>
          <p:cNvSpPr txBox="1">
            <a:spLocks/>
          </p:cNvSpPr>
          <p:nvPr/>
        </p:nvSpPr>
        <p:spPr>
          <a:xfrm>
            <a:off x="932675" y="3003796"/>
            <a:ext cx="7347600" cy="1327471"/>
          </a:xfrm>
          <a:prstGeom prst="rect">
            <a:avLst/>
          </a:prstGeom>
        </p:spPr>
        <p:txBody>
          <a:bodyPr lIns="0"/>
          <a:lstStyle>
            <a:lvl1pPr marL="216000" indent="-216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4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8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48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dirty="0" smtClean="0"/>
              <a:t>Obligatoriske handleplaner</a:t>
            </a:r>
          </a:p>
          <a:p>
            <a:r>
              <a:rPr lang="da-DK" dirty="0" smtClean="0"/>
              <a:t>Obligatorisk for afdelinger med lav (dvs. rød</a:t>
            </a:r>
            <a:r>
              <a:rPr lang="da-DK" dirty="0"/>
              <a:t>) effektivitet tre </a:t>
            </a:r>
            <a:r>
              <a:rPr lang="da-DK" dirty="0" smtClean="0"/>
              <a:t>år i træk</a:t>
            </a:r>
          </a:p>
          <a:p>
            <a:r>
              <a:rPr lang="da-DK" dirty="0" smtClean="0"/>
              <a:t>Fast skabelon for handleplan på almenstyringsdialog.dk</a:t>
            </a:r>
          </a:p>
          <a:p>
            <a:endParaRPr lang="da-DK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da-DK" dirty="0" smtClean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7638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Obligatoriske handleplaner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899592" y="959224"/>
            <a:ext cx="3528000" cy="288032"/>
          </a:xfrm>
        </p:spPr>
        <p:txBody>
          <a:bodyPr>
            <a:normAutofit fontScale="77500" lnSpcReduction="20000"/>
          </a:bodyPr>
          <a:lstStyle/>
          <a:p>
            <a:r>
              <a:rPr lang="da-DK" dirty="0" smtClean="0"/>
              <a:t>For afdelinger med lav effektivitet tre år i træk</a:t>
            </a:r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3"/>
          <a:srcRect b="40323"/>
          <a:stretch/>
        </p:blipFill>
        <p:spPr>
          <a:xfrm>
            <a:off x="2267744" y="1239768"/>
            <a:ext cx="4757948" cy="3384376"/>
          </a:xfrm>
          <a:prstGeom prst="rect">
            <a:avLst/>
          </a:prstGeom>
        </p:spPr>
      </p:pic>
      <p:sp>
        <p:nvSpPr>
          <p:cNvPr id="4" name="Tekstfelt 3"/>
          <p:cNvSpPr txBox="1"/>
          <p:nvPr/>
        </p:nvSpPr>
        <p:spPr>
          <a:xfrm>
            <a:off x="1854083" y="4766188"/>
            <a:ext cx="5171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også skabelonen på 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https://lbf.dk/selvbetjeninger/almenstyringsdialog/</a:t>
            </a:r>
            <a:endParaRPr lang="da-DK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59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Obligatoriske handleplaner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3"/>
          <a:srcRect r="3249" b="17499"/>
          <a:stretch/>
        </p:blipFill>
        <p:spPr>
          <a:xfrm>
            <a:off x="1691680" y="1275606"/>
            <a:ext cx="5112568" cy="3278154"/>
          </a:xfrm>
          <a:prstGeom prst="rect">
            <a:avLst/>
          </a:prstGeom>
        </p:spPr>
      </p:pic>
      <p:sp>
        <p:nvSpPr>
          <p:cNvPr id="9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899592" y="959224"/>
            <a:ext cx="3528000" cy="288032"/>
          </a:xfrm>
        </p:spPr>
        <p:txBody>
          <a:bodyPr>
            <a:normAutofit fontScale="77500" lnSpcReduction="20000"/>
          </a:bodyPr>
          <a:lstStyle/>
          <a:p>
            <a:r>
              <a:rPr lang="da-DK" dirty="0" smtClean="0"/>
              <a:t>For afdelinger med lav effektivitet tre år i træk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7728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”Særligt røde” afdelinger i </a:t>
            </a:r>
            <a:r>
              <a:rPr lang="da-DK" dirty="0"/>
              <a:t>styringsrapporten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da-DK" sz="1600" b="1" dirty="0" smtClean="0"/>
              <a:t>IV</a:t>
            </a:r>
            <a:r>
              <a:rPr lang="da-DK" sz="1600" b="1" dirty="0"/>
              <a:t>. Centrale facts om </a:t>
            </a:r>
            <a:r>
              <a:rPr lang="da-DK" sz="1600" b="1" dirty="0" smtClean="0"/>
              <a:t>boligorganisationen</a:t>
            </a:r>
            <a:endParaRPr lang="da-DK" sz="1600" b="1" dirty="0"/>
          </a:p>
        </p:txBody>
      </p:sp>
      <p:graphicFrame>
        <p:nvGraphicFramePr>
          <p:cNvPr id="5" name="Pladsholder til indhold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9472364"/>
              </p:ext>
            </p:extLst>
          </p:nvPr>
        </p:nvGraphicFramePr>
        <p:xfrm>
          <a:off x="1331640" y="2283718"/>
          <a:ext cx="6154073" cy="1036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39639">
                  <a:extLst>
                    <a:ext uri="{9D8B030D-6E8A-4147-A177-3AD203B41FA5}">
                      <a16:colId xmlns:a16="http://schemas.microsoft.com/office/drawing/2014/main" val="293645392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043827858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55796018"/>
                    </a:ext>
                  </a:extLst>
                </a:gridCol>
                <a:gridCol w="679329">
                  <a:extLst>
                    <a:ext uri="{9D8B030D-6E8A-4147-A177-3AD203B41FA5}">
                      <a16:colId xmlns:a16="http://schemas.microsoft.com/office/drawing/2014/main" val="405899887"/>
                    </a:ext>
                  </a:extLst>
                </a:gridCol>
                <a:gridCol w="760831">
                  <a:extLst>
                    <a:ext uri="{9D8B030D-6E8A-4147-A177-3AD203B41FA5}">
                      <a16:colId xmlns:a16="http://schemas.microsoft.com/office/drawing/2014/main" val="1476620393"/>
                    </a:ext>
                  </a:extLst>
                </a:gridCol>
                <a:gridCol w="753994">
                  <a:extLst>
                    <a:ext uri="{9D8B030D-6E8A-4147-A177-3AD203B41FA5}">
                      <a16:colId xmlns:a16="http://schemas.microsoft.com/office/drawing/2014/main" val="447500302"/>
                    </a:ext>
                  </a:extLst>
                </a:gridCol>
              </a:tblGrid>
              <a:tr h="312035">
                <a:tc>
                  <a:txBody>
                    <a:bodyPr/>
                    <a:lstStyle/>
                    <a:p>
                      <a:r>
                        <a:rPr lang="da-DK" sz="1600" b="1" dirty="0" smtClean="0"/>
                        <a:t>Kommune </a:t>
                      </a:r>
                      <a:endParaRPr lang="da-DK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600" b="1" dirty="0" smtClean="0"/>
                        <a:t>Afd. nr.</a:t>
                      </a:r>
                      <a:r>
                        <a:rPr lang="da-DK" sz="1600" b="1" baseline="0" dirty="0" smtClean="0"/>
                        <a:t> </a:t>
                      </a:r>
                      <a:endParaRPr lang="da-DK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600" b="1" dirty="0" smtClean="0"/>
                        <a:t>Afd. navn</a:t>
                      </a:r>
                      <a:endParaRPr lang="da-DK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600" b="1" dirty="0" smtClean="0"/>
                        <a:t>2020</a:t>
                      </a:r>
                      <a:endParaRPr lang="da-DK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600" b="1" dirty="0" smtClean="0"/>
                        <a:t>2021</a:t>
                      </a:r>
                      <a:endParaRPr lang="da-DK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600" b="1" dirty="0" smtClean="0"/>
                        <a:t>2022</a:t>
                      </a:r>
                      <a:endParaRPr lang="da-DK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418279"/>
                  </a:ext>
                </a:extLst>
              </a:tr>
              <a:tr h="312035">
                <a:tc>
                  <a:txBody>
                    <a:bodyPr/>
                    <a:lstStyle/>
                    <a:p>
                      <a:r>
                        <a:rPr lang="da-DK" sz="1600" dirty="0" smtClean="0"/>
                        <a:t>A</a:t>
                      </a:r>
                      <a:endParaRPr lang="da-DK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600" dirty="0" smtClean="0"/>
                        <a:t>1</a:t>
                      </a:r>
                      <a:endParaRPr lang="da-DK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600" dirty="0" smtClean="0"/>
                        <a:t>Storegade 1-9</a:t>
                      </a:r>
                      <a:endParaRPr lang="da-DK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64,3</a:t>
                      </a:r>
                      <a:endParaRPr lang="da-DK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A191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65,6</a:t>
                      </a:r>
                      <a:endParaRPr lang="da-DK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A191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68,2</a:t>
                      </a:r>
                      <a:endParaRPr lang="da-DK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A191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7886207"/>
                  </a:ext>
                </a:extLst>
              </a:tr>
              <a:tr h="312035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2907076"/>
                  </a:ext>
                </a:extLst>
              </a:tr>
            </a:tbl>
          </a:graphicData>
        </a:graphic>
      </p:graphicFrame>
      <p:sp>
        <p:nvSpPr>
          <p:cNvPr id="6" name="Tekstfelt 5"/>
          <p:cNvSpPr txBox="1"/>
          <p:nvPr/>
        </p:nvSpPr>
        <p:spPr>
          <a:xfrm>
            <a:off x="1259632" y="1905452"/>
            <a:ext cx="2214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/>
              <a:t>Røde afdelinger i 3 år</a:t>
            </a:r>
            <a:endParaRPr lang="da-DK" b="1" dirty="0"/>
          </a:p>
        </p:txBody>
      </p:sp>
      <p:sp>
        <p:nvSpPr>
          <p:cNvPr id="9" name="Tekstfelt 8"/>
          <p:cNvSpPr txBox="1"/>
          <p:nvPr/>
        </p:nvSpPr>
        <p:spPr>
          <a:xfrm>
            <a:off x="1259632" y="3320038"/>
            <a:ext cx="1902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Evt.</a:t>
            </a:r>
            <a:r>
              <a:rPr lang="da-DK" b="1" dirty="0" smtClean="0"/>
              <a:t> </a:t>
            </a:r>
            <a:r>
              <a:rPr lang="da-DK" dirty="0" smtClean="0"/>
              <a:t>kommentarer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2449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”Særligt røde” afdelinger i </a:t>
            </a:r>
            <a:r>
              <a:rPr lang="da-DK" dirty="0"/>
              <a:t>styringsrapporten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b="1" dirty="0"/>
              <a:t>V. Centrale facts om afdelingerne</a:t>
            </a:r>
          </a:p>
        </p:txBody>
      </p:sp>
      <p:pic>
        <p:nvPicPr>
          <p:cNvPr id="7" name="Pladsholder til indhold 10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59993"/>
          <a:stretch/>
        </p:blipFill>
        <p:spPr>
          <a:xfrm>
            <a:off x="958555" y="1563689"/>
            <a:ext cx="6781797" cy="1152078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 rotWithShape="1">
          <a:blip r:embed="rId4"/>
          <a:srcRect r="862"/>
          <a:stretch/>
        </p:blipFill>
        <p:spPr>
          <a:xfrm>
            <a:off x="958555" y="2715767"/>
            <a:ext cx="6781797" cy="136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75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”Særligt røde” </a:t>
            </a:r>
            <a:r>
              <a:rPr lang="da-DK" dirty="0"/>
              <a:t>afdelinger i styringsrapporten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b="1" dirty="0"/>
              <a:t>V. Centrale facts om afdelingerne</a:t>
            </a:r>
          </a:p>
        </p:txBody>
      </p:sp>
      <p:pic>
        <p:nvPicPr>
          <p:cNvPr id="7" name="Pladsholder til indhold 10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59993"/>
          <a:stretch/>
        </p:blipFill>
        <p:spPr>
          <a:xfrm>
            <a:off x="958555" y="1563689"/>
            <a:ext cx="6781797" cy="1152078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555" y="2715766"/>
            <a:ext cx="6781797" cy="1226087"/>
          </a:xfrm>
          <a:prstGeom prst="rect">
            <a:avLst/>
          </a:prstGeom>
        </p:spPr>
      </p:pic>
      <p:sp>
        <p:nvSpPr>
          <p:cNvPr id="8" name="Nedadgående pil 7"/>
          <p:cNvSpPr/>
          <p:nvPr/>
        </p:nvSpPr>
        <p:spPr>
          <a:xfrm rot="1892791">
            <a:off x="7066335" y="2319724"/>
            <a:ext cx="504056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9002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Brug af obligatoriske handleplaner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 smtClean="0"/>
              <a:t>Udgangspunkt for dialog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a-DK" dirty="0" smtClean="0"/>
              <a:t>IKKE krav om udgiftsreduktion</a:t>
            </a:r>
          </a:p>
          <a:p>
            <a:r>
              <a:rPr lang="da-DK" dirty="0" smtClean="0"/>
              <a:t>Der skal dog redegøres for arbejdet med effektivisering </a:t>
            </a:r>
          </a:p>
          <a:p>
            <a:r>
              <a:rPr lang="da-DK" dirty="0"/>
              <a:t>Udgangspunkt for dialog om planer</a:t>
            </a:r>
          </a:p>
          <a:p>
            <a:r>
              <a:rPr lang="da-DK" dirty="0" smtClean="0"/>
              <a:t>Eksempler på effektiviseringstiltag i skabelon for handleplan</a:t>
            </a:r>
          </a:p>
          <a:p>
            <a:endParaRPr lang="da-DK" dirty="0" smtClean="0"/>
          </a:p>
          <a:p>
            <a:pPr marL="0" indent="0">
              <a:buNone/>
            </a:pPr>
            <a:endParaRPr lang="da-DK" dirty="0" smtClean="0"/>
          </a:p>
          <a:p>
            <a:endParaRPr lang="da-DK" dirty="0"/>
          </a:p>
        </p:txBody>
      </p:sp>
      <p:pic>
        <p:nvPicPr>
          <p:cNvPr id="5" name="Grafik 92">
            <a:extLst>
              <a:ext uri="{FF2B5EF4-FFF2-40B4-BE49-F238E27FC236}">
                <a16:creationId xmlns:a16="http://schemas.microsoft.com/office/drawing/2014/main" id="{7E510ECE-BB4D-4390-989D-15D05A4EB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6274506" y="1548185"/>
            <a:ext cx="424717" cy="318538"/>
          </a:xfrm>
          <a:prstGeom prst="rect">
            <a:avLst/>
          </a:prstGeom>
        </p:spPr>
      </p:pic>
      <p:pic>
        <p:nvPicPr>
          <p:cNvPr id="6" name="Grafik 63">
            <a:extLst>
              <a:ext uri="{FF2B5EF4-FFF2-40B4-BE49-F238E27FC236}">
                <a16:creationId xmlns:a16="http://schemas.microsoft.com/office/drawing/2014/main" id="{275ACD25-828D-4AD0-8356-3B2BBB9350C7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283731" y="2355726"/>
            <a:ext cx="476088" cy="33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8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Datamonitorering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9014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D812EB07-E54E-4271-B64A-884C8985C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Plan</a:t>
            </a:r>
            <a:endParaRPr lang="da-DK" dirty="0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6C948E5B-F9B9-4872-B1EA-9B6C11FCCB19}"/>
              </a:ext>
            </a:extLst>
          </p:cNvPr>
          <p:cNvSpPr txBox="1"/>
          <p:nvPr/>
        </p:nvSpPr>
        <p:spPr>
          <a:xfrm>
            <a:off x="1403648" y="1251709"/>
            <a:ext cx="760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cxnSp>
        <p:nvCxnSpPr>
          <p:cNvPr id="4" name="Lige forbindelse 3">
            <a:extLst>
              <a:ext uri="{FF2B5EF4-FFF2-40B4-BE49-F238E27FC236}">
                <a16:creationId xmlns:a16="http://schemas.microsoft.com/office/drawing/2014/main" id="{62E796E1-7517-4E5E-BA31-07287EB04188}"/>
              </a:ext>
            </a:extLst>
          </p:cNvPr>
          <p:cNvCxnSpPr>
            <a:cxnSpLocks/>
          </p:cNvCxnSpPr>
          <p:nvPr/>
        </p:nvCxnSpPr>
        <p:spPr>
          <a:xfrm>
            <a:off x="1475656" y="1838553"/>
            <a:ext cx="576064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felt 4">
            <a:extLst>
              <a:ext uri="{FF2B5EF4-FFF2-40B4-BE49-F238E27FC236}">
                <a16:creationId xmlns:a16="http://schemas.microsoft.com/office/drawing/2014/main" id="{6147F033-7B8B-4EED-8DCA-B7A78D87C934}"/>
              </a:ext>
            </a:extLst>
          </p:cNvPr>
          <p:cNvSpPr txBox="1"/>
          <p:nvPr/>
        </p:nvSpPr>
        <p:spPr>
          <a:xfrm>
            <a:off x="2339752" y="1311663"/>
            <a:ext cx="4644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Effektivitetstal</a:t>
            </a:r>
            <a:endParaRPr lang="da-DK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83126E00-63C8-44AA-8575-8ABB3A2C3634}"/>
              </a:ext>
            </a:extLst>
          </p:cNvPr>
          <p:cNvSpPr txBox="1"/>
          <p:nvPr/>
        </p:nvSpPr>
        <p:spPr>
          <a:xfrm>
            <a:off x="2339752" y="1628767"/>
            <a:ext cx="46445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styringsrapporten. Hvad viser de? ”Bemærk…”</a:t>
            </a:r>
            <a:endParaRPr lang="da-DK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DE602848-DA52-421D-A9F4-99B120263E9D}"/>
              </a:ext>
            </a:extLst>
          </p:cNvPr>
          <p:cNvSpPr txBox="1"/>
          <p:nvPr/>
        </p:nvSpPr>
        <p:spPr>
          <a:xfrm>
            <a:off x="1403648" y="2002375"/>
            <a:ext cx="760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95B303B6-A2A4-4B6F-9F22-5AF1F5D8B4DB}"/>
              </a:ext>
            </a:extLst>
          </p:cNvPr>
          <p:cNvCxnSpPr>
            <a:cxnSpLocks/>
          </p:cNvCxnSpPr>
          <p:nvPr/>
        </p:nvCxnSpPr>
        <p:spPr>
          <a:xfrm>
            <a:off x="1475656" y="2589219"/>
            <a:ext cx="576064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felt 13">
            <a:extLst>
              <a:ext uri="{FF2B5EF4-FFF2-40B4-BE49-F238E27FC236}">
                <a16:creationId xmlns:a16="http://schemas.microsoft.com/office/drawing/2014/main" id="{BC64415F-8FC0-45D1-BDB1-094884DEEE16}"/>
              </a:ext>
            </a:extLst>
          </p:cNvPr>
          <p:cNvSpPr txBox="1"/>
          <p:nvPr/>
        </p:nvSpPr>
        <p:spPr>
          <a:xfrm>
            <a:off x="2339752" y="2062329"/>
            <a:ext cx="4644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Obligatoriske handleplaner</a:t>
            </a:r>
            <a:endParaRPr lang="da-DK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555CEA9C-289A-4A43-B6CC-EAF69C038D37}"/>
              </a:ext>
            </a:extLst>
          </p:cNvPr>
          <p:cNvSpPr txBox="1"/>
          <p:nvPr/>
        </p:nvSpPr>
        <p:spPr>
          <a:xfrm>
            <a:off x="2339752" y="2379433"/>
            <a:ext cx="46445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Hvad er det? Hvordan skal de bruges?</a:t>
            </a:r>
            <a:endParaRPr lang="da-DK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8B20C3C7-032B-4DB9-9574-94B04A98B021}"/>
              </a:ext>
            </a:extLst>
          </p:cNvPr>
          <p:cNvSpPr txBox="1"/>
          <p:nvPr/>
        </p:nvSpPr>
        <p:spPr>
          <a:xfrm>
            <a:off x="1403648" y="2758496"/>
            <a:ext cx="760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cxnSp>
        <p:nvCxnSpPr>
          <p:cNvPr id="22" name="Lige forbindelse 21">
            <a:extLst>
              <a:ext uri="{FF2B5EF4-FFF2-40B4-BE49-F238E27FC236}">
                <a16:creationId xmlns:a16="http://schemas.microsoft.com/office/drawing/2014/main" id="{797C0DE1-9239-4B6A-9E3A-B7E403643576}"/>
              </a:ext>
            </a:extLst>
          </p:cNvPr>
          <p:cNvCxnSpPr>
            <a:cxnSpLocks/>
          </p:cNvCxnSpPr>
          <p:nvPr/>
        </p:nvCxnSpPr>
        <p:spPr>
          <a:xfrm>
            <a:off x="1475656" y="3345340"/>
            <a:ext cx="576064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kstfelt 22">
            <a:extLst>
              <a:ext uri="{FF2B5EF4-FFF2-40B4-BE49-F238E27FC236}">
                <a16:creationId xmlns:a16="http://schemas.microsoft.com/office/drawing/2014/main" id="{B5AF7ADB-8917-45EB-82B7-C17183068639}"/>
              </a:ext>
            </a:extLst>
          </p:cNvPr>
          <p:cNvSpPr txBox="1"/>
          <p:nvPr/>
        </p:nvSpPr>
        <p:spPr>
          <a:xfrm>
            <a:off x="2339752" y="2818450"/>
            <a:ext cx="4644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Datamonitorering</a:t>
            </a:r>
            <a:endParaRPr lang="da-DK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kstfelt 23">
            <a:extLst>
              <a:ext uri="{FF2B5EF4-FFF2-40B4-BE49-F238E27FC236}">
                <a16:creationId xmlns:a16="http://schemas.microsoft.com/office/drawing/2014/main" id="{C5A33970-6A07-4A3B-B7EF-A10A7281C58D}"/>
              </a:ext>
            </a:extLst>
          </p:cNvPr>
          <p:cNvSpPr txBox="1"/>
          <p:nvPr/>
        </p:nvSpPr>
        <p:spPr>
          <a:xfrm>
            <a:off x="2339752" y="3135554"/>
            <a:ext cx="46445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Nye områder. Særlige udfordringer?</a:t>
            </a:r>
            <a:endParaRPr lang="da-DK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4088D5BE-10F3-4D5B-8332-762724F8C42A}"/>
              </a:ext>
            </a:extLst>
          </p:cNvPr>
          <p:cNvSpPr txBox="1"/>
          <p:nvPr/>
        </p:nvSpPr>
        <p:spPr>
          <a:xfrm>
            <a:off x="1403648" y="3509595"/>
            <a:ext cx="760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cxnSp>
        <p:nvCxnSpPr>
          <p:cNvPr id="26" name="Lige forbindelse 25">
            <a:extLst>
              <a:ext uri="{FF2B5EF4-FFF2-40B4-BE49-F238E27FC236}">
                <a16:creationId xmlns:a16="http://schemas.microsoft.com/office/drawing/2014/main" id="{B2E2C66B-635F-4F29-A42D-4F618786657C}"/>
              </a:ext>
            </a:extLst>
          </p:cNvPr>
          <p:cNvCxnSpPr>
            <a:cxnSpLocks/>
          </p:cNvCxnSpPr>
          <p:nvPr/>
        </p:nvCxnSpPr>
        <p:spPr>
          <a:xfrm>
            <a:off x="1475656" y="4096439"/>
            <a:ext cx="576064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felt 26">
            <a:extLst>
              <a:ext uri="{FF2B5EF4-FFF2-40B4-BE49-F238E27FC236}">
                <a16:creationId xmlns:a16="http://schemas.microsoft.com/office/drawing/2014/main" id="{85B9D78D-A5DC-4C32-A0B1-0938D8AEA625}"/>
              </a:ext>
            </a:extLst>
          </p:cNvPr>
          <p:cNvSpPr txBox="1"/>
          <p:nvPr/>
        </p:nvSpPr>
        <p:spPr>
          <a:xfrm>
            <a:off x="2339752" y="3569549"/>
            <a:ext cx="4644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Spørgsmål</a:t>
            </a:r>
            <a:endParaRPr lang="da-DK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Grafik 81">
            <a:extLst>
              <a:ext uri="{FF2B5EF4-FFF2-40B4-BE49-F238E27FC236}">
                <a16:creationId xmlns:a16="http://schemas.microsoft.com/office/drawing/2014/main" id="{074DDF9C-AE3F-41EA-ABC3-89F4B91AC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6219368" y="2976419"/>
            <a:ext cx="432807" cy="252471"/>
          </a:xfrm>
          <a:prstGeom prst="rect">
            <a:avLst/>
          </a:prstGeom>
        </p:spPr>
      </p:pic>
      <p:pic>
        <p:nvPicPr>
          <p:cNvPr id="28" name="Grafik 82">
            <a:extLst>
              <a:ext uri="{FF2B5EF4-FFF2-40B4-BE49-F238E27FC236}">
                <a16:creationId xmlns:a16="http://schemas.microsoft.com/office/drawing/2014/main" id="{9A518008-D686-4AEA-A6C5-0954CB13D627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=""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6239039" y="1401063"/>
            <a:ext cx="393461" cy="333846"/>
          </a:xfrm>
          <a:prstGeom prst="rect">
            <a:avLst/>
          </a:prstGeom>
        </p:spPr>
      </p:pic>
      <p:pic>
        <p:nvPicPr>
          <p:cNvPr id="29" name="Grafik 59">
            <a:extLst>
              <a:ext uri="{FF2B5EF4-FFF2-40B4-BE49-F238E27FC236}">
                <a16:creationId xmlns:a16="http://schemas.microsoft.com/office/drawing/2014/main" id="{D1C8338F-5C56-490F-93C2-44E1675DD5DC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50963" y="2176806"/>
            <a:ext cx="369615" cy="393461"/>
          </a:xfrm>
          <a:prstGeom prst="rect">
            <a:avLst/>
          </a:prstGeom>
        </p:spPr>
      </p:pic>
      <p:pic>
        <p:nvPicPr>
          <p:cNvPr id="30" name="Grafik 92">
            <a:extLst>
              <a:ext uri="{FF2B5EF4-FFF2-40B4-BE49-F238E27FC236}">
                <a16:creationId xmlns:a16="http://schemas.microsoft.com/office/drawing/2014/main" id="{7E510ECE-BB4D-4390-989D-15D05A4EB420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96DAC541-7B7A-43D3-8B79-37D633B846F1}">
                <asvg:svgBlip xmlns=""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6250963" y="3652587"/>
            <a:ext cx="480460" cy="36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06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Udvidet monitorering af data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 smtClean="0"/>
              <a:t>Et styrket videns- og datagrundlag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a-DK" dirty="0"/>
              <a:t>Styrelsen udvider sin monitorering af data for boligorganisationer og </a:t>
            </a:r>
            <a:r>
              <a:rPr lang="da-DK" dirty="0" smtClean="0"/>
              <a:t>-afdelinger</a:t>
            </a:r>
            <a:endParaRPr lang="da-DK" dirty="0"/>
          </a:p>
          <a:p>
            <a:r>
              <a:rPr lang="da-DK" dirty="0" smtClean="0"/>
              <a:t>Vil analysere </a:t>
            </a:r>
            <a:r>
              <a:rPr lang="da-DK" dirty="0"/>
              <a:t>og bearbejde data på flere </a:t>
            </a:r>
            <a:r>
              <a:rPr lang="da-DK" dirty="0" smtClean="0"/>
              <a:t>områder</a:t>
            </a:r>
          </a:p>
          <a:p>
            <a:r>
              <a:rPr lang="da-DK" dirty="0" smtClean="0"/>
              <a:t>Understøtte med et styrket datagrundlag</a:t>
            </a:r>
            <a:endParaRPr lang="da-DK" dirty="0"/>
          </a:p>
          <a:p>
            <a:r>
              <a:rPr lang="da-DK" dirty="0" smtClean="0"/>
              <a:t>Hjælp til at identificere kritiske værdier</a:t>
            </a:r>
          </a:p>
          <a:p>
            <a:pPr marL="0" indent="0">
              <a:buNone/>
            </a:pPr>
            <a:endParaRPr lang="da-DK" dirty="0" smtClean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1723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Udvidet monitorering af data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 smtClean="0"/>
              <a:t>Nye områder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a-DK" dirty="0" smtClean="0"/>
              <a:t>Fokus på henlæggelser (data fra granskning/DCAB)</a:t>
            </a:r>
          </a:p>
          <a:p>
            <a:endParaRPr lang="da-DK" dirty="0" smtClean="0"/>
          </a:p>
          <a:p>
            <a:r>
              <a:rPr lang="da-DK" dirty="0" smtClean="0"/>
              <a:t>Derudover: </a:t>
            </a:r>
          </a:p>
          <a:p>
            <a:pPr lvl="1"/>
            <a:r>
              <a:rPr lang="da-DK" dirty="0" smtClean="0"/>
              <a:t>Beboersammensætning</a:t>
            </a:r>
          </a:p>
          <a:p>
            <a:pPr lvl="1"/>
            <a:r>
              <a:rPr lang="da-DK" dirty="0" smtClean="0"/>
              <a:t>Udlejningssituation (forventet)</a:t>
            </a:r>
          </a:p>
          <a:p>
            <a:pPr lvl="1"/>
            <a:r>
              <a:rPr lang="da-DK" dirty="0" smtClean="0"/>
              <a:t>…</a:t>
            </a:r>
          </a:p>
          <a:p>
            <a:endParaRPr lang="da-DK" dirty="0" smtClean="0"/>
          </a:p>
          <a:p>
            <a:pPr marL="0" indent="0">
              <a:buNone/>
            </a:pPr>
            <a:endParaRPr lang="da-DK" dirty="0" smtClean="0"/>
          </a:p>
          <a:p>
            <a:endParaRPr lang="da-DK" dirty="0"/>
          </a:p>
        </p:txBody>
      </p:sp>
      <p:pic>
        <p:nvPicPr>
          <p:cNvPr id="5" name="Grafik 81">
            <a:extLst>
              <a:ext uri="{FF2B5EF4-FFF2-40B4-BE49-F238E27FC236}">
                <a16:creationId xmlns:a16="http://schemas.microsoft.com/office/drawing/2014/main" id="{074DDF9C-AE3F-41EA-ABC3-89F4B91AC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 rot="1041695">
            <a:off x="6813556" y="1503051"/>
            <a:ext cx="811932" cy="47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6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Udvidet monitorering af data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 smtClean="0"/>
              <a:t>Særlige udfordringer?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a-DK" dirty="0" smtClean="0"/>
              <a:t>Er der særlige områder, hvor vi kan understøtte? </a:t>
            </a:r>
          </a:p>
          <a:p>
            <a:pPr lvl="1"/>
            <a:r>
              <a:rPr lang="da-DK" dirty="0" smtClean="0"/>
              <a:t>Med mere viden om organisationers/afdelingers situation?</a:t>
            </a:r>
          </a:p>
          <a:p>
            <a:pPr lvl="1"/>
            <a:r>
              <a:rPr lang="da-DK" dirty="0"/>
              <a:t>Med identificering af kritiske værdier?</a:t>
            </a:r>
          </a:p>
          <a:p>
            <a:pPr lvl="1"/>
            <a:endParaRPr lang="da-DK" dirty="0"/>
          </a:p>
          <a:p>
            <a:pPr lvl="1"/>
            <a:endParaRPr lang="da-DK" dirty="0" smtClean="0"/>
          </a:p>
          <a:p>
            <a:r>
              <a:rPr lang="da-DK" dirty="0" smtClean="0"/>
              <a:t>Meld gerne tilbage, hvis I har ønsker/input/udfordringer, I vil dele, enten:</a:t>
            </a:r>
          </a:p>
          <a:p>
            <a:pPr lvl="1"/>
            <a:r>
              <a:rPr lang="da-DK" dirty="0" smtClean="0"/>
              <a:t>Her eller i pausen </a:t>
            </a:r>
          </a:p>
          <a:p>
            <a:pPr lvl="1"/>
            <a:r>
              <a:rPr lang="da-DK" dirty="0" smtClean="0"/>
              <a:t>På mail til ttpl@bpst.dk</a:t>
            </a:r>
            <a:endParaRPr lang="da-DK" dirty="0"/>
          </a:p>
        </p:txBody>
      </p:sp>
      <p:pic>
        <p:nvPicPr>
          <p:cNvPr id="5" name="Grafik 72">
            <a:extLst>
              <a:ext uri="{FF2B5EF4-FFF2-40B4-BE49-F238E27FC236}">
                <a16:creationId xmlns:a16="http://schemas.microsoft.com/office/drawing/2014/main" id="{DB8BD2C5-CB4E-466A-90A9-908006A741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164288" y="2715766"/>
            <a:ext cx="306025" cy="39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0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Links og kontakt</a:t>
            </a:r>
            <a:endParaRPr lang="da-DK" dirty="0"/>
          </a:p>
        </p:txBody>
      </p:sp>
      <p:sp>
        <p:nvSpPr>
          <p:cNvPr id="13" name="Pladsholder til tekst 12"/>
          <p:cNvSpPr txBox="1">
            <a:spLocks noGrp="1"/>
          </p:cNvSpPr>
          <p:nvPr>
            <p:ph type="body" sz="quarter" idx="14"/>
          </p:nvPr>
        </p:nvSpPr>
        <p:spPr>
          <a:xfrm>
            <a:off x="900113" y="1708150"/>
            <a:ext cx="7776343" cy="2613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sz="12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da-DK" sz="1200" dirty="0" smtClean="0">
                <a:solidFill>
                  <a:schemeClr val="bg1">
                    <a:lumMod val="95000"/>
                  </a:schemeClr>
                </a:solidFill>
              </a:rPr>
              <a:t>Information om effektivitetstal samt styrelsens overvågning af effektiviseringsindsatsen mv. </a:t>
            </a:r>
          </a:p>
          <a:p>
            <a:r>
              <a:rPr lang="da-DK" sz="1200" dirty="0" smtClean="0">
                <a:solidFill>
                  <a:schemeClr val="bg1">
                    <a:lumMod val="95000"/>
                  </a:schemeClr>
                </a:solidFill>
              </a:rPr>
              <a:t>kan findes på </a:t>
            </a:r>
            <a:r>
              <a:rPr lang="da-DK" sz="1200" dirty="0" smtClean="0">
                <a:solidFill>
                  <a:schemeClr val="bg1">
                    <a:lumMod val="95000"/>
                  </a:schemeClr>
                </a:solidFill>
                <a:hlinkClick r:id="rId2"/>
              </a:rPr>
              <a:t>https://almeneffektivitet.dk</a:t>
            </a:r>
            <a:r>
              <a:rPr lang="da-DK" sz="1200" dirty="0" smtClean="0">
                <a:solidFill>
                  <a:schemeClr val="bg1">
                    <a:lumMod val="95000"/>
                  </a:schemeClr>
                </a:solidFill>
                <a:hlinkClick r:id="rId2"/>
              </a:rPr>
              <a:t>/</a:t>
            </a:r>
            <a:endParaRPr lang="da-DK" sz="12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da-DK" sz="1200" dirty="0" smtClean="0">
                <a:solidFill>
                  <a:schemeClr val="bg1">
                    <a:lumMod val="95000"/>
                  </a:schemeClr>
                </a:solidFill>
              </a:rPr>
              <a:t>Bemærk at siden er under opbygning og vil blive opdateret løbende.</a:t>
            </a:r>
            <a:endParaRPr lang="da-DK" sz="12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da-DK" sz="12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da-DK" sz="1200" dirty="0">
                <a:solidFill>
                  <a:schemeClr val="bg1">
                    <a:lumMod val="95000"/>
                  </a:schemeClr>
                </a:solidFill>
              </a:rPr>
              <a:t>Skabelonen for de obligatoriske handleplaner kan findes på </a:t>
            </a:r>
            <a:r>
              <a:rPr lang="da-DK" sz="1200" dirty="0">
                <a:solidFill>
                  <a:schemeClr val="bg1">
                    <a:lumMod val="95000"/>
                  </a:schemeClr>
                </a:solidFill>
                <a:hlinkClick r:id="rId3"/>
              </a:rPr>
              <a:t>https://lbf.dk/selvbetjeninger/almenstyringsdialog</a:t>
            </a:r>
            <a:r>
              <a:rPr lang="da-DK" sz="1200" dirty="0" smtClean="0">
                <a:solidFill>
                  <a:schemeClr val="bg1">
                    <a:lumMod val="95000"/>
                  </a:schemeClr>
                </a:solidFill>
                <a:hlinkClick r:id="rId3"/>
              </a:rPr>
              <a:t>/</a:t>
            </a:r>
            <a:r>
              <a:rPr lang="da-DK" sz="1200" dirty="0" smtClean="0">
                <a:solidFill>
                  <a:schemeClr val="bg1">
                    <a:lumMod val="95000"/>
                  </a:schemeClr>
                </a:solidFill>
              </a:rPr>
              <a:t> og også på </a:t>
            </a:r>
            <a:r>
              <a:rPr lang="da-DK" sz="1200" dirty="0">
                <a:solidFill>
                  <a:schemeClr val="bg1">
                    <a:lumMod val="95000"/>
                  </a:schemeClr>
                </a:solidFill>
                <a:hlinkClick r:id="rId2"/>
              </a:rPr>
              <a:t>https://almeneffektivitet.dk/</a:t>
            </a:r>
            <a:endParaRPr lang="da-DK" sz="1200" dirty="0">
              <a:solidFill>
                <a:schemeClr val="bg1">
                  <a:lumMod val="95000"/>
                </a:schemeClr>
              </a:solidFill>
            </a:endParaRPr>
          </a:p>
          <a:p>
            <a:endParaRPr lang="da-DK" sz="12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da-DK" sz="1200" dirty="0" smtClean="0">
                <a:solidFill>
                  <a:schemeClr val="bg1">
                    <a:lumMod val="95000"/>
                  </a:schemeClr>
                </a:solidFill>
              </a:rPr>
              <a:t>Boligorganisationer </a:t>
            </a:r>
            <a:r>
              <a:rPr lang="da-DK" sz="1200" dirty="0">
                <a:solidFill>
                  <a:schemeClr val="bg1">
                    <a:lumMod val="95000"/>
                  </a:schemeClr>
                </a:solidFill>
              </a:rPr>
              <a:t>kan få udarbejdet en kort effektiviseringsrapport ved henvendelse </a:t>
            </a:r>
            <a:r>
              <a:rPr lang="da-DK" sz="1200" dirty="0" smtClean="0">
                <a:solidFill>
                  <a:schemeClr val="bg1">
                    <a:lumMod val="95000"/>
                  </a:schemeClr>
                </a:solidFill>
              </a:rPr>
              <a:t>til Trine på </a:t>
            </a:r>
            <a:r>
              <a:rPr lang="da-DK" sz="1200" dirty="0" smtClean="0">
                <a:solidFill>
                  <a:schemeClr val="bg1">
                    <a:lumMod val="95000"/>
                  </a:schemeClr>
                </a:solidFill>
                <a:hlinkClick r:id="rId4"/>
              </a:rPr>
              <a:t>ttpl@bpst.dk</a:t>
            </a:r>
            <a:endParaRPr lang="da-DK" sz="12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da-DK" sz="1200" dirty="0">
              <a:solidFill>
                <a:schemeClr val="bg1">
                  <a:lumMod val="95000"/>
                </a:schemeClr>
              </a:solidFill>
            </a:endParaRPr>
          </a:p>
          <a:p>
            <a:endParaRPr lang="da-DK" sz="1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44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8200" y="2128639"/>
            <a:ext cx="7348038" cy="565175"/>
          </a:xfrm>
        </p:spPr>
        <p:txBody>
          <a:bodyPr/>
          <a:lstStyle/>
          <a:p>
            <a:pPr algn="ctr"/>
            <a:r>
              <a:rPr lang="da-DK" dirty="0"/>
              <a:t>Tak for ordet</a:t>
            </a:r>
          </a:p>
        </p:txBody>
      </p:sp>
    </p:spTree>
    <p:extLst>
      <p:ext uri="{BB962C8B-B14F-4D97-AF65-F5344CB8AC3E}">
        <p14:creationId xmlns:p14="http://schemas.microsoft.com/office/powerpoint/2010/main" val="8415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Effektiviseringsindsatsen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 smtClean="0"/>
              <a:t>Baggrund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6"/>
          </p:nvPr>
        </p:nvSpPr>
        <p:spPr>
          <a:xfrm>
            <a:off x="899592" y="1363082"/>
            <a:ext cx="7347600" cy="1784732"/>
          </a:xfrm>
        </p:spPr>
        <p:txBody>
          <a:bodyPr/>
          <a:lstStyle/>
          <a:p>
            <a:r>
              <a:rPr lang="da-DK" dirty="0" smtClean="0"/>
              <a:t>To effektiviseringsaftaler for den almene boligsektor </a:t>
            </a:r>
          </a:p>
          <a:p>
            <a:r>
              <a:rPr lang="da-DK" dirty="0" smtClean="0"/>
              <a:t>Begge med effektiviseringsmål på sektorniveau</a:t>
            </a:r>
          </a:p>
          <a:p>
            <a:pPr marL="0" indent="0">
              <a:buNone/>
            </a:pPr>
            <a:endParaRPr lang="da-DK" dirty="0" smtClean="0"/>
          </a:p>
          <a:p>
            <a:endParaRPr lang="da-DK" dirty="0" smtClean="0"/>
          </a:p>
          <a:p>
            <a:endParaRPr lang="da-DK" dirty="0" smtClean="0"/>
          </a:p>
          <a:p>
            <a:endParaRPr lang="da-DK" dirty="0" smtClean="0"/>
          </a:p>
        </p:txBody>
      </p:sp>
      <p:graphicFrame>
        <p:nvGraphicFramePr>
          <p:cNvPr id="7" name="Tabe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3713139"/>
              </p:ext>
            </p:extLst>
          </p:nvPr>
        </p:nvGraphicFramePr>
        <p:xfrm>
          <a:off x="1121083" y="2263629"/>
          <a:ext cx="6904618" cy="125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36">
                  <a:extLst>
                    <a:ext uri="{9D8B030D-6E8A-4147-A177-3AD203B41FA5}">
                      <a16:colId xmlns:a16="http://schemas.microsoft.com/office/drawing/2014/main" val="339502670"/>
                    </a:ext>
                  </a:extLst>
                </a:gridCol>
                <a:gridCol w="2014688">
                  <a:extLst>
                    <a:ext uri="{9D8B030D-6E8A-4147-A177-3AD203B41FA5}">
                      <a16:colId xmlns:a16="http://schemas.microsoft.com/office/drawing/2014/main" val="330862297"/>
                    </a:ext>
                  </a:extLst>
                </a:gridCol>
                <a:gridCol w="1724261">
                  <a:extLst>
                    <a:ext uri="{9D8B030D-6E8A-4147-A177-3AD203B41FA5}">
                      <a16:colId xmlns:a16="http://schemas.microsoft.com/office/drawing/2014/main" val="2608136077"/>
                    </a:ext>
                  </a:extLst>
                </a:gridCol>
                <a:gridCol w="1941533">
                  <a:extLst>
                    <a:ext uri="{9D8B030D-6E8A-4147-A177-3AD203B41FA5}">
                      <a16:colId xmlns:a16="http://schemas.microsoft.com/office/drawing/2014/main" val="9435132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sz="1400" dirty="0" smtClean="0"/>
                        <a:t>Aftaleperiode</a:t>
                      </a:r>
                      <a:endParaRPr lang="da-DK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 dirty="0" smtClean="0"/>
                        <a:t>Effektiviseringsmål for driftsudgifter</a:t>
                      </a:r>
                      <a:endParaRPr lang="da-DK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 dirty="0" smtClean="0"/>
                        <a:t>Mål</a:t>
                      </a:r>
                      <a:r>
                        <a:rPr lang="da-DK" sz="1400" baseline="0" dirty="0" smtClean="0"/>
                        <a:t> for energieffektivisering</a:t>
                      </a:r>
                      <a:endParaRPr lang="da-DK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 dirty="0" smtClean="0"/>
                        <a:t>Effektiviseringsresultat</a:t>
                      </a:r>
                      <a:endParaRPr lang="da-D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1349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da-DK" sz="1400" dirty="0" smtClean="0"/>
                        <a:t>2016-2020</a:t>
                      </a:r>
                      <a:endParaRPr lang="da-DK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dirty="0" smtClean="0"/>
                        <a:t>1,5 mia. kr.</a:t>
                      </a:r>
                      <a:endParaRPr lang="da-DK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dirty="0" smtClean="0"/>
                        <a:t> - </a:t>
                      </a:r>
                      <a:endParaRPr lang="da-DK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dirty="0" smtClean="0"/>
                        <a:t>1,8 mia. kr.</a:t>
                      </a:r>
                      <a:endParaRPr lang="da-D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01255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da-DK" sz="1400" dirty="0" smtClean="0"/>
                        <a:t>2021-2026</a:t>
                      </a:r>
                      <a:endParaRPr lang="da-DK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dirty="0" smtClean="0"/>
                        <a:t>1,5 mia. kr. </a:t>
                      </a:r>
                      <a:endParaRPr lang="da-DK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dirty="0" smtClean="0"/>
                        <a:t>0,3 mia. kr.</a:t>
                      </a:r>
                      <a:endParaRPr lang="da-DK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aseline="0" dirty="0" smtClean="0"/>
                        <a:t>  …</a:t>
                      </a:r>
                      <a:endParaRPr lang="da-D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850170"/>
                  </a:ext>
                </a:extLst>
              </a:tr>
            </a:tbl>
          </a:graphicData>
        </a:graphic>
      </p:graphicFrame>
      <p:sp>
        <p:nvSpPr>
          <p:cNvPr id="8" name="Tekstfelt 7"/>
          <p:cNvSpPr txBox="1"/>
          <p:nvPr/>
        </p:nvSpPr>
        <p:spPr>
          <a:xfrm>
            <a:off x="1105983" y="3882919"/>
            <a:ext cx="7146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Bemærk: Overskuddet </a:t>
            </a:r>
            <a:r>
              <a:rPr lang="da-DK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 den første aftale tæller med i resultatet for den anden periode</a:t>
            </a:r>
          </a:p>
        </p:txBody>
      </p:sp>
    </p:spTree>
    <p:extLst>
      <p:ext uri="{BB962C8B-B14F-4D97-AF65-F5344CB8AC3E}">
        <p14:creationId xmlns:p14="http://schemas.microsoft.com/office/powerpoint/2010/main" val="261654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Effektivitetstal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2773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Effektivitetstal i styringsrapporten</a:t>
            </a:r>
            <a:endParaRPr lang="da-DK" dirty="0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3"/>
          </p:nvPr>
        </p:nvSpPr>
        <p:spPr>
          <a:xfrm>
            <a:off x="896928" y="1455763"/>
            <a:ext cx="3528000" cy="288034"/>
          </a:xfrm>
        </p:spPr>
        <p:txBody>
          <a:bodyPr>
            <a:normAutofit fontScale="92500" lnSpcReduction="10000"/>
          </a:bodyPr>
          <a:lstStyle/>
          <a:p>
            <a:r>
              <a:rPr lang="da-DK" b="0" dirty="0" smtClean="0"/>
              <a:t>IV. Centrale facts om boligforeningen</a:t>
            </a:r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15"/>
          </p:nvPr>
        </p:nvSpPr>
        <p:spPr>
          <a:xfrm>
            <a:off x="4720207" y="1451115"/>
            <a:ext cx="3528000" cy="288181"/>
          </a:xfrm>
        </p:spPr>
        <p:txBody>
          <a:bodyPr>
            <a:normAutofit fontScale="92500" lnSpcReduction="10000"/>
          </a:bodyPr>
          <a:lstStyle/>
          <a:p>
            <a:r>
              <a:rPr lang="da-DK" b="0" dirty="0" smtClean="0"/>
              <a:t>VI</a:t>
            </a:r>
            <a:r>
              <a:rPr lang="da-DK" b="0" dirty="0"/>
              <a:t>. Bilag 1: Effektivitetstal</a:t>
            </a:r>
          </a:p>
          <a:p>
            <a:endParaRPr lang="da-DK" dirty="0"/>
          </a:p>
        </p:txBody>
      </p:sp>
      <p:sp>
        <p:nvSpPr>
          <p:cNvPr id="12" name="Tekstfelt 11"/>
          <p:cNvSpPr txBox="1"/>
          <p:nvPr/>
        </p:nvSpPr>
        <p:spPr>
          <a:xfrm>
            <a:off x="809381" y="1739296"/>
            <a:ext cx="14462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1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Effektivitetsfordeling</a:t>
            </a:r>
            <a:endParaRPr lang="da-DK" sz="11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kstfelt 12"/>
          <p:cNvSpPr txBox="1"/>
          <p:nvPr/>
        </p:nvSpPr>
        <p:spPr>
          <a:xfrm>
            <a:off x="4644008" y="1744212"/>
            <a:ext cx="28729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1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Effektivitet for boligorganisations afdelinger</a:t>
            </a:r>
            <a:endParaRPr lang="da-DK" sz="11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ladsholder til indhold 4"/>
          <p:cNvPicPr>
            <a:picLocks noGrp="1" noChangeAspect="1"/>
          </p:cNvPicPr>
          <p:nvPr>
            <p:ph idx="14"/>
          </p:nvPr>
        </p:nvPicPr>
        <p:blipFill rotWithShape="1">
          <a:blip r:embed="rId3"/>
          <a:srcRect t="11004"/>
          <a:stretch/>
        </p:blipFill>
        <p:spPr>
          <a:xfrm>
            <a:off x="4527207" y="2199278"/>
            <a:ext cx="3914001" cy="1458130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381" y="2204974"/>
            <a:ext cx="3523661" cy="1606829"/>
          </a:xfrm>
          <a:prstGeom prst="rect">
            <a:avLst/>
          </a:prstGeom>
        </p:spPr>
      </p:pic>
      <p:sp>
        <p:nvSpPr>
          <p:cNvPr id="10" name="Pladsholder til tekst 6"/>
          <p:cNvSpPr txBox="1">
            <a:spLocks/>
          </p:cNvSpPr>
          <p:nvPr/>
        </p:nvSpPr>
        <p:spPr>
          <a:xfrm>
            <a:off x="899592" y="873513"/>
            <a:ext cx="6912768" cy="288034"/>
          </a:xfrm>
          <a:prstGeom prst="rect">
            <a:avLst/>
          </a:prstGeom>
        </p:spPr>
        <p:txBody>
          <a:bodyPr lIns="0" rIns="0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da-DK" sz="1500" b="1" kern="1200" baseline="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smtClean="0"/>
              <a:t>Indgår som minimum to steder </a:t>
            </a:r>
          </a:p>
        </p:txBody>
      </p:sp>
    </p:spTree>
    <p:extLst>
      <p:ext uri="{BB962C8B-B14F-4D97-AF65-F5344CB8AC3E}">
        <p14:creationId xmlns:p14="http://schemas.microsoft.com/office/powerpoint/2010/main" val="213177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Effektivitetstal: Forstå tallene</a:t>
            </a:r>
            <a:endParaRPr lang="da-DK" dirty="0"/>
          </a:p>
        </p:txBody>
      </p:sp>
      <p:sp>
        <p:nvSpPr>
          <p:cNvPr id="11" name="Tekstfelt 10"/>
          <p:cNvSpPr txBox="1"/>
          <p:nvPr/>
        </p:nvSpPr>
        <p:spPr>
          <a:xfrm>
            <a:off x="3860504" y="1347614"/>
            <a:ext cx="3714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solidFill>
                  <a:schemeClr val="accent1"/>
                </a:solidFill>
              </a:rPr>
              <a:t>0 – 70 pct. indikerer </a:t>
            </a:r>
            <a:br>
              <a:rPr lang="da-DK" sz="2000" dirty="0">
                <a:solidFill>
                  <a:schemeClr val="accent1"/>
                </a:solidFill>
              </a:rPr>
            </a:br>
            <a:r>
              <a:rPr lang="da-DK" sz="2000" dirty="0">
                <a:solidFill>
                  <a:schemeClr val="accent1"/>
                </a:solidFill>
              </a:rPr>
              <a:t>stort effektiviseringspotentiale</a:t>
            </a:r>
          </a:p>
        </p:txBody>
      </p:sp>
      <p:sp>
        <p:nvSpPr>
          <p:cNvPr id="12" name="Tekstfelt 11"/>
          <p:cNvSpPr txBox="1"/>
          <p:nvPr/>
        </p:nvSpPr>
        <p:spPr>
          <a:xfrm>
            <a:off x="3868901" y="2684436"/>
            <a:ext cx="3890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solidFill>
                  <a:schemeClr val="accent1"/>
                </a:solidFill>
              </a:rPr>
              <a:t>70 – 90 pct. indikerer effektiviseringspotentiale</a:t>
            </a:r>
          </a:p>
        </p:txBody>
      </p:sp>
      <p:sp>
        <p:nvSpPr>
          <p:cNvPr id="13" name="Tekstfelt 12"/>
          <p:cNvSpPr txBox="1"/>
          <p:nvPr/>
        </p:nvSpPr>
        <p:spPr>
          <a:xfrm>
            <a:off x="3860504" y="4021258"/>
            <a:ext cx="3698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solidFill>
                  <a:schemeClr val="accent1"/>
                </a:solidFill>
              </a:rPr>
              <a:t>90 – 100 pct. indikerer </a:t>
            </a:r>
            <a:br>
              <a:rPr lang="da-DK" sz="2000" dirty="0">
                <a:solidFill>
                  <a:schemeClr val="accent1"/>
                </a:solidFill>
              </a:rPr>
            </a:br>
            <a:r>
              <a:rPr lang="da-DK" sz="2000" dirty="0" smtClean="0">
                <a:solidFill>
                  <a:schemeClr val="accent1"/>
                </a:solidFill>
              </a:rPr>
              <a:t>regionens mest </a:t>
            </a:r>
            <a:r>
              <a:rPr lang="da-DK" sz="2000" dirty="0">
                <a:solidFill>
                  <a:schemeClr val="accent1"/>
                </a:solidFill>
              </a:rPr>
              <a:t>effektive drift</a:t>
            </a:r>
          </a:p>
        </p:txBody>
      </p:sp>
      <p:pic>
        <p:nvPicPr>
          <p:cNvPr id="14" name="Billed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7" y="3658819"/>
            <a:ext cx="1329813" cy="1329813"/>
          </a:xfrm>
          <a:prstGeom prst="rect">
            <a:avLst/>
          </a:prstGeom>
        </p:spPr>
      </p:pic>
      <p:pic>
        <p:nvPicPr>
          <p:cNvPr id="15" name="Billed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7" y="2283718"/>
            <a:ext cx="1329813" cy="1329813"/>
          </a:xfrm>
          <a:prstGeom prst="rect">
            <a:avLst/>
          </a:prstGeom>
        </p:spPr>
      </p:pic>
      <p:pic>
        <p:nvPicPr>
          <p:cNvPr id="16" name="Billed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7" y="908617"/>
            <a:ext cx="1329813" cy="132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1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Om effektivitetstal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342900" indent="-342900">
              <a:spcBef>
                <a:spcPts val="1200"/>
              </a:spcBef>
            </a:pPr>
            <a:r>
              <a:rPr lang="da-DK" dirty="0"/>
              <a:t>Baseret på regnskabsdata</a:t>
            </a:r>
          </a:p>
          <a:p>
            <a:pPr marL="342900" indent="-342900">
              <a:spcBef>
                <a:spcPts val="1200"/>
              </a:spcBef>
            </a:pPr>
            <a:r>
              <a:rPr lang="da-DK" dirty="0"/>
              <a:t>Hver afdeling </a:t>
            </a:r>
            <a:r>
              <a:rPr lang="da-DK" dirty="0" err="1"/>
              <a:t>benchmarkes</a:t>
            </a:r>
            <a:r>
              <a:rPr lang="da-DK" dirty="0"/>
              <a:t> mod tilsvarende afdelinger</a:t>
            </a:r>
          </a:p>
          <a:p>
            <a:pPr marL="342900" indent="-342900">
              <a:spcBef>
                <a:spcPts val="1200"/>
              </a:spcBef>
            </a:pPr>
            <a:r>
              <a:rPr lang="da-DK" dirty="0"/>
              <a:t>Sammenlignes på syv væsentlige driftskonti</a:t>
            </a:r>
          </a:p>
          <a:p>
            <a:pPr marL="342900" indent="-342900">
              <a:spcBef>
                <a:spcPts val="1200"/>
              </a:spcBef>
            </a:pPr>
            <a:r>
              <a:rPr lang="da-DK" dirty="0" smtClean="0"/>
              <a:t>Forbilleder </a:t>
            </a:r>
            <a:r>
              <a:rPr lang="da-DK" dirty="0"/>
              <a:t>skal have lavere udgifter på alle </a:t>
            </a:r>
            <a:r>
              <a:rPr lang="da-DK" dirty="0" smtClean="0"/>
              <a:t>konti</a:t>
            </a:r>
          </a:p>
          <a:p>
            <a:pPr marL="342900" indent="-342900">
              <a:spcBef>
                <a:spcPts val="1200"/>
              </a:spcBef>
            </a:pPr>
            <a:r>
              <a:rPr lang="da-DK" dirty="0" smtClean="0"/>
              <a:t>Eksempel:</a:t>
            </a:r>
          </a:p>
          <a:p>
            <a:pPr marL="810900" lvl="1" indent="-342900">
              <a:spcBef>
                <a:spcPts val="1200"/>
              </a:spcBef>
            </a:pPr>
            <a:r>
              <a:rPr lang="da-DK" dirty="0" smtClean="0"/>
              <a:t>Har et forbillede 20 pct. lavere udgifter på alle konti, er besparelsespotentialet 20 pct.</a:t>
            </a:r>
          </a:p>
          <a:p>
            <a:pPr marL="810900" lvl="1" indent="-342900">
              <a:spcBef>
                <a:spcPts val="1200"/>
              </a:spcBef>
            </a:pPr>
            <a:r>
              <a:rPr lang="da-DK" dirty="0" smtClean="0"/>
              <a:t>Jo større besparelsespotentiale, jo lavere effektivitetstal</a:t>
            </a:r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0438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9592" y="267494"/>
            <a:ext cx="7348038" cy="565175"/>
          </a:xfrm>
        </p:spPr>
        <p:txBody>
          <a:bodyPr/>
          <a:lstStyle/>
          <a:p>
            <a:r>
              <a:rPr lang="da-DK" dirty="0" smtClean="0"/>
              <a:t>Beregning af effektiviseringspotentiale</a:t>
            </a:r>
            <a:endParaRPr lang="da-DK" dirty="0"/>
          </a:p>
        </p:txBody>
      </p:sp>
      <p:pic>
        <p:nvPicPr>
          <p:cNvPr id="8" name="Pladsholder til indhold 7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89" b="4876"/>
          <a:stretch/>
        </p:blipFill>
        <p:spPr>
          <a:xfrm>
            <a:off x="1403648" y="816794"/>
            <a:ext cx="5904656" cy="3838026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3" name="Tekstfelt 2"/>
          <p:cNvSpPr txBox="1"/>
          <p:nvPr/>
        </p:nvSpPr>
        <p:spPr>
          <a:xfrm>
            <a:off x="4860032" y="1886763"/>
            <a:ext cx="648071" cy="1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ctr" anchorCtr="0">
            <a:spAutoFit/>
          </a:bodyPr>
          <a:lstStyle/>
          <a:p>
            <a:r>
              <a:rPr lang="da-DK" sz="96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pct.</a:t>
            </a:r>
            <a:endParaRPr lang="da-DK" sz="96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21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Effektivitetstal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342900" indent="-342900">
              <a:spcBef>
                <a:spcPts val="1800"/>
              </a:spcBef>
              <a:buFont typeface="Arial" charset="0"/>
              <a:buChar char="•"/>
            </a:pPr>
            <a:r>
              <a:rPr lang="da-DK" sz="1600" dirty="0"/>
              <a:t>Gode pejlemærker </a:t>
            </a:r>
          </a:p>
          <a:p>
            <a:pPr marL="342900" indent="-342900">
              <a:spcBef>
                <a:spcPts val="1800"/>
              </a:spcBef>
              <a:buFont typeface="Arial" charset="0"/>
              <a:buChar char="•"/>
            </a:pPr>
            <a:r>
              <a:rPr lang="da-DK" sz="1600" dirty="0"/>
              <a:t>Skaber opmærksomhed</a:t>
            </a:r>
          </a:p>
          <a:p>
            <a:pPr marL="342900" indent="-342900">
              <a:spcBef>
                <a:spcPts val="1800"/>
              </a:spcBef>
              <a:buFont typeface="Arial" charset="0"/>
              <a:buChar char="•"/>
            </a:pPr>
            <a:r>
              <a:rPr lang="da-DK" sz="1600" dirty="0"/>
              <a:t>Er en del af styringsdialogen</a:t>
            </a:r>
          </a:p>
          <a:p>
            <a:pPr marL="342900" indent="-342900">
              <a:spcBef>
                <a:spcPts val="1800"/>
              </a:spcBef>
              <a:buFont typeface="Arial" charset="0"/>
              <a:buChar char="•"/>
            </a:pPr>
            <a:r>
              <a:rPr lang="da-DK" sz="1600" dirty="0"/>
              <a:t>Men er </a:t>
            </a:r>
            <a:r>
              <a:rPr lang="da-DK" sz="1600" i="1" dirty="0"/>
              <a:t>ikke</a:t>
            </a:r>
            <a:r>
              <a:rPr lang="da-DK" sz="1600" dirty="0"/>
              <a:t> altid hele </a:t>
            </a:r>
            <a:r>
              <a:rPr lang="da-DK" sz="1600" dirty="0" smtClean="0"/>
              <a:t>sandheden</a:t>
            </a:r>
          </a:p>
          <a:p>
            <a:pPr marL="0" indent="0">
              <a:buNone/>
            </a:pPr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360731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orside">
  <a:themeElements>
    <a:clrScheme name="BPST farver">
      <a:dk1>
        <a:srgbClr val="000000"/>
      </a:dk1>
      <a:lt1>
        <a:sysClr val="window" lastClr="FFFFFF"/>
      </a:lt1>
      <a:dk2>
        <a:srgbClr val="004742"/>
      </a:dk2>
      <a:lt2>
        <a:srgbClr val="EEF2F2"/>
      </a:lt2>
      <a:accent1>
        <a:srgbClr val="004742"/>
      </a:accent1>
      <a:accent2>
        <a:srgbClr val="A6C5C4"/>
      </a:accent2>
      <a:accent3>
        <a:srgbClr val="008380"/>
      </a:accent3>
      <a:accent4>
        <a:srgbClr val="34180E"/>
      </a:accent4>
      <a:accent5>
        <a:srgbClr val="843012"/>
      </a:accent5>
      <a:accent6>
        <a:srgbClr val="CF8A15"/>
      </a:accent6>
      <a:hlink>
        <a:srgbClr val="A6C5C4"/>
      </a:hlink>
      <a:folHlink>
        <a:srgbClr val="C95D37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igurer">
  <a:themeElements>
    <a:clrScheme name="BPST farver">
      <a:dk1>
        <a:srgbClr val="000000"/>
      </a:dk1>
      <a:lt1>
        <a:sysClr val="window" lastClr="FFFFFF"/>
      </a:lt1>
      <a:dk2>
        <a:srgbClr val="004742"/>
      </a:dk2>
      <a:lt2>
        <a:srgbClr val="EEF2F2"/>
      </a:lt2>
      <a:accent1>
        <a:srgbClr val="004742"/>
      </a:accent1>
      <a:accent2>
        <a:srgbClr val="A6C5C4"/>
      </a:accent2>
      <a:accent3>
        <a:srgbClr val="008380"/>
      </a:accent3>
      <a:accent4>
        <a:srgbClr val="34180E"/>
      </a:accent4>
      <a:accent5>
        <a:srgbClr val="843012"/>
      </a:accent5>
      <a:accent6>
        <a:srgbClr val="CF8A15"/>
      </a:accent6>
      <a:hlink>
        <a:srgbClr val="A6C5C4"/>
      </a:hlink>
      <a:folHlink>
        <a:srgbClr val="C95D37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kst">
  <a:themeElements>
    <a:clrScheme name="BPST farver">
      <a:dk1>
        <a:srgbClr val="000000"/>
      </a:dk1>
      <a:lt1>
        <a:sysClr val="window" lastClr="FFFFFF"/>
      </a:lt1>
      <a:dk2>
        <a:srgbClr val="004742"/>
      </a:dk2>
      <a:lt2>
        <a:srgbClr val="EEF2F2"/>
      </a:lt2>
      <a:accent1>
        <a:srgbClr val="004742"/>
      </a:accent1>
      <a:accent2>
        <a:srgbClr val="A6C5C4"/>
      </a:accent2>
      <a:accent3>
        <a:srgbClr val="008380"/>
      </a:accent3>
      <a:accent4>
        <a:srgbClr val="34180E"/>
      </a:accent4>
      <a:accent5>
        <a:srgbClr val="843012"/>
      </a:accent5>
      <a:accent6>
        <a:srgbClr val="CF8A15"/>
      </a:accent6>
      <a:hlink>
        <a:srgbClr val="A6C5C4"/>
      </a:hlink>
      <a:folHlink>
        <a:srgbClr val="C95D37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lides uden footer">
  <a:themeElements>
    <a:clrScheme name="BPST farver">
      <a:dk1>
        <a:srgbClr val="000000"/>
      </a:dk1>
      <a:lt1>
        <a:sysClr val="window" lastClr="FFFFFF"/>
      </a:lt1>
      <a:dk2>
        <a:srgbClr val="004742"/>
      </a:dk2>
      <a:lt2>
        <a:srgbClr val="EEF2F2"/>
      </a:lt2>
      <a:accent1>
        <a:srgbClr val="004742"/>
      </a:accent1>
      <a:accent2>
        <a:srgbClr val="A6C5C4"/>
      </a:accent2>
      <a:accent3>
        <a:srgbClr val="008380"/>
      </a:accent3>
      <a:accent4>
        <a:srgbClr val="34180E"/>
      </a:accent4>
      <a:accent5>
        <a:srgbClr val="843012"/>
      </a:accent5>
      <a:accent6>
        <a:srgbClr val="CF8A15"/>
      </a:accent6>
      <a:hlink>
        <a:srgbClr val="A6C5C4"/>
      </a:hlink>
      <a:folHlink>
        <a:srgbClr val="C95D3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iktogrammer [grå]">
  <a:themeElements>
    <a:clrScheme name="BPST farver">
      <a:dk1>
        <a:srgbClr val="000000"/>
      </a:dk1>
      <a:lt1>
        <a:sysClr val="window" lastClr="FFFFFF"/>
      </a:lt1>
      <a:dk2>
        <a:srgbClr val="004742"/>
      </a:dk2>
      <a:lt2>
        <a:srgbClr val="EEF2F2"/>
      </a:lt2>
      <a:accent1>
        <a:srgbClr val="004742"/>
      </a:accent1>
      <a:accent2>
        <a:srgbClr val="A6C5C4"/>
      </a:accent2>
      <a:accent3>
        <a:srgbClr val="008380"/>
      </a:accent3>
      <a:accent4>
        <a:srgbClr val="34180E"/>
      </a:accent4>
      <a:accent5>
        <a:srgbClr val="843012"/>
      </a:accent5>
      <a:accent6>
        <a:srgbClr val="CF8A15"/>
      </a:accent6>
      <a:hlink>
        <a:srgbClr val="A6C5C4"/>
      </a:hlink>
      <a:folHlink>
        <a:srgbClr val="C95D37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Piktogrammer ">
  <a:themeElements>
    <a:clrScheme name="BPST farver">
      <a:dk1>
        <a:srgbClr val="000000"/>
      </a:dk1>
      <a:lt1>
        <a:sysClr val="window" lastClr="FFFFFF"/>
      </a:lt1>
      <a:dk2>
        <a:srgbClr val="004742"/>
      </a:dk2>
      <a:lt2>
        <a:srgbClr val="EEF2F2"/>
      </a:lt2>
      <a:accent1>
        <a:srgbClr val="004742"/>
      </a:accent1>
      <a:accent2>
        <a:srgbClr val="A6C5C4"/>
      </a:accent2>
      <a:accent3>
        <a:srgbClr val="008380"/>
      </a:accent3>
      <a:accent4>
        <a:srgbClr val="34180E"/>
      </a:accent4>
      <a:accent5>
        <a:srgbClr val="843012"/>
      </a:accent5>
      <a:accent6>
        <a:srgbClr val="CF8A15"/>
      </a:accent6>
      <a:hlink>
        <a:srgbClr val="A6C5C4"/>
      </a:hlink>
      <a:folHlink>
        <a:srgbClr val="C95D37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Pauseslides">
  <a:themeElements>
    <a:clrScheme name="BPST farver">
      <a:dk1>
        <a:srgbClr val="000000"/>
      </a:dk1>
      <a:lt1>
        <a:sysClr val="window" lastClr="FFFFFF"/>
      </a:lt1>
      <a:dk2>
        <a:srgbClr val="004742"/>
      </a:dk2>
      <a:lt2>
        <a:srgbClr val="EEF2F2"/>
      </a:lt2>
      <a:accent1>
        <a:srgbClr val="004742"/>
      </a:accent1>
      <a:accent2>
        <a:srgbClr val="A6C5C4"/>
      </a:accent2>
      <a:accent3>
        <a:srgbClr val="008380"/>
      </a:accent3>
      <a:accent4>
        <a:srgbClr val="34180E"/>
      </a:accent4>
      <a:accent5>
        <a:srgbClr val="843012"/>
      </a:accent5>
      <a:accent6>
        <a:srgbClr val="CF8A15"/>
      </a:accent6>
      <a:hlink>
        <a:srgbClr val="A6C5C4"/>
      </a:hlink>
      <a:folHlink>
        <a:srgbClr val="C95D37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Foto pauseslides/nyt emne">
  <a:themeElements>
    <a:clrScheme name="BPST farver">
      <a:dk1>
        <a:srgbClr val="000000"/>
      </a:dk1>
      <a:lt1>
        <a:sysClr val="window" lastClr="FFFFFF"/>
      </a:lt1>
      <a:dk2>
        <a:srgbClr val="004742"/>
      </a:dk2>
      <a:lt2>
        <a:srgbClr val="EEF2F2"/>
      </a:lt2>
      <a:accent1>
        <a:srgbClr val="004742"/>
      </a:accent1>
      <a:accent2>
        <a:srgbClr val="A6C5C4"/>
      </a:accent2>
      <a:accent3>
        <a:srgbClr val="008380"/>
      </a:accent3>
      <a:accent4>
        <a:srgbClr val="34180E"/>
      </a:accent4>
      <a:accent5>
        <a:srgbClr val="843012"/>
      </a:accent5>
      <a:accent6>
        <a:srgbClr val="CF8A15"/>
      </a:accent6>
      <a:hlink>
        <a:srgbClr val="A6C5C4"/>
      </a:hlink>
      <a:folHlink>
        <a:srgbClr val="C95D3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</Template>
  <TotalTime>8154</TotalTime>
  <Words>684</Words>
  <Application>Microsoft Office PowerPoint</Application>
  <PresentationFormat>Skærmshow (16:9)</PresentationFormat>
  <Paragraphs>175</Paragraphs>
  <Slides>24</Slides>
  <Notes>20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8</vt:i4>
      </vt:variant>
      <vt:variant>
        <vt:lpstr>Slidetitler</vt:lpstr>
      </vt:variant>
      <vt:variant>
        <vt:i4>24</vt:i4>
      </vt:variant>
    </vt:vector>
  </HeadingPairs>
  <TitlesOfParts>
    <vt:vector size="38" baseType="lpstr">
      <vt:lpstr>Arail</vt:lpstr>
      <vt:lpstr>Arial</vt:lpstr>
      <vt:lpstr>Calibri</vt:lpstr>
      <vt:lpstr>Georgia</vt:lpstr>
      <vt:lpstr>Segoe UI</vt:lpstr>
      <vt:lpstr>Times New Roman</vt:lpstr>
      <vt:lpstr>Forside</vt:lpstr>
      <vt:lpstr>Figurer</vt:lpstr>
      <vt:lpstr>Tekst</vt:lpstr>
      <vt:lpstr>Slides uden footer</vt:lpstr>
      <vt:lpstr>Piktogrammer [grå]</vt:lpstr>
      <vt:lpstr>Piktogrammer </vt:lpstr>
      <vt:lpstr>Pauseslides</vt:lpstr>
      <vt:lpstr>Foto pauseslides/nyt emne</vt:lpstr>
      <vt:lpstr>PowerPoint-præsentation</vt:lpstr>
      <vt:lpstr>Plan</vt:lpstr>
      <vt:lpstr>Effektiviseringsindsatsen</vt:lpstr>
      <vt:lpstr>Effektivitetstal</vt:lpstr>
      <vt:lpstr>Effektivitetstal i styringsrapporten</vt:lpstr>
      <vt:lpstr>Effektivitetstal: Forstå tallene</vt:lpstr>
      <vt:lpstr>Om effektivitetstal</vt:lpstr>
      <vt:lpstr>Beregning af effektiviseringspotentiale</vt:lpstr>
      <vt:lpstr>Effektivitetstal</vt:lpstr>
      <vt:lpstr>Bemærk</vt:lpstr>
      <vt:lpstr>Obligatoriske handleplaner</vt:lpstr>
      <vt:lpstr>Obligatoriske handleplaner</vt:lpstr>
      <vt:lpstr>Obligatoriske handleplaner</vt:lpstr>
      <vt:lpstr>Obligatoriske handleplaner</vt:lpstr>
      <vt:lpstr>”Særligt røde” afdelinger i styringsrapporten</vt:lpstr>
      <vt:lpstr>”Særligt røde” afdelinger i styringsrapporten</vt:lpstr>
      <vt:lpstr>”Særligt røde” afdelinger i styringsrapporten</vt:lpstr>
      <vt:lpstr>Brug af obligatoriske handleplaner</vt:lpstr>
      <vt:lpstr>Datamonitorering</vt:lpstr>
      <vt:lpstr>Udvidet monitorering af data</vt:lpstr>
      <vt:lpstr>Udvidet monitorering af data</vt:lpstr>
      <vt:lpstr>Udvidet monitorering af data</vt:lpstr>
      <vt:lpstr>Links og kontakt</vt:lpstr>
      <vt:lpstr>Tak for ordet</vt:lpstr>
    </vt:vector>
  </TitlesOfParts>
  <Company>Statens 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Skabelonen</dc:title>
  <dc:creator>Camilla Severin Madsen</dc:creator>
  <cp:lastModifiedBy>Trine Tornøe Platz</cp:lastModifiedBy>
  <cp:revision>313</cp:revision>
  <cp:lastPrinted>2018-08-21T13:23:32Z</cp:lastPrinted>
  <dcterms:created xsi:type="dcterms:W3CDTF">2019-08-02T08:18:56Z</dcterms:created>
  <dcterms:modified xsi:type="dcterms:W3CDTF">2022-10-26T08:17:03Z</dcterms:modified>
</cp:coreProperties>
</file>